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60" r:id="rId2"/>
    <p:sldId id="261" r:id="rId3"/>
    <p:sldId id="256" r:id="rId4"/>
    <p:sldId id="257" r:id="rId5"/>
    <p:sldId id="258" r:id="rId6"/>
    <p:sldId id="259"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1497D7A4-4D4E-4340-B146-69E9B9B64565}" type="datetimeFigureOut">
              <a:rPr lang="en-US" smtClean="0"/>
              <a:t>7/22/2010</a:t>
            </a:fld>
            <a:endParaRPr lang="en-US" dirty="0"/>
          </a:p>
        </p:txBody>
      </p:sp>
      <p:sp>
        <p:nvSpPr>
          <p:cNvPr id="17" name="Footer Placeholder 16"/>
          <p:cNvSpPr>
            <a:spLocks noGrp="1"/>
          </p:cNvSpPr>
          <p:nvPr>
            <p:ph type="ftr" sz="quarter" idx="11"/>
          </p:nvPr>
        </p:nvSpPr>
        <p:spPr>
          <a:xfrm>
            <a:off x="2898648" y="6355080"/>
            <a:ext cx="3474720" cy="365760"/>
          </a:xfrm>
        </p:spPr>
        <p:txBody>
          <a:bodyPr/>
          <a:lstStyle/>
          <a:p>
            <a:endParaRPr lang="en-US" dirty="0"/>
          </a:p>
        </p:txBody>
      </p:sp>
      <p:sp>
        <p:nvSpPr>
          <p:cNvPr id="29" name="Slide Number Placeholder 28"/>
          <p:cNvSpPr>
            <a:spLocks noGrp="1"/>
          </p:cNvSpPr>
          <p:nvPr>
            <p:ph type="sldNum" sz="quarter" idx="12"/>
          </p:nvPr>
        </p:nvSpPr>
        <p:spPr>
          <a:xfrm>
            <a:off x="1216152" y="6355080"/>
            <a:ext cx="1219200" cy="365760"/>
          </a:xfrm>
        </p:spPr>
        <p:txBody>
          <a:bodyPr/>
          <a:lstStyle/>
          <a:p>
            <a:fld id="{AA1D0A90-70E2-4DF3-AA8C-47041FB636AD}" type="slidenum">
              <a:rPr lang="en-US" smtClean="0"/>
              <a:t>‹#›</a:t>
            </a:fld>
            <a:endParaRPr lang="en-US" dirty="0"/>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497D7A4-4D4E-4340-B146-69E9B9B64565}" type="datetimeFigureOut">
              <a:rPr lang="en-US" smtClean="0"/>
              <a:t>7/22/2010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A1D0A90-70E2-4DF3-AA8C-47041FB636AD}"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497D7A4-4D4E-4340-B146-69E9B9B64565}" type="datetimeFigureOut">
              <a:rPr lang="en-US" smtClean="0"/>
              <a:t>7/22/2010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A1D0A90-70E2-4DF3-AA8C-47041FB636AD}" type="slidenum">
              <a:rPr lang="en-US" smtClean="0"/>
              <a:t>‹#›</a:t>
            </a:fld>
            <a:endParaRPr lang="en-US" dirty="0"/>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497D7A4-4D4E-4340-B146-69E9B9B64565}" type="datetimeFigureOut">
              <a:rPr lang="en-US" smtClean="0"/>
              <a:t>7/22/2010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A1D0A90-70E2-4DF3-AA8C-47041FB636AD}" type="slidenum">
              <a:rPr lang="en-US" smtClean="0"/>
              <a:t>‹#›</a:t>
            </a:fld>
            <a:endParaRPr lang="en-US" dirty="0"/>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1497D7A4-4D4E-4340-B146-69E9B9B64565}" type="datetimeFigureOut">
              <a:rPr lang="en-US" smtClean="0"/>
              <a:t>7/22/2010</a:t>
            </a:fld>
            <a:endParaRPr lang="en-US" dirty="0"/>
          </a:p>
        </p:txBody>
      </p:sp>
      <p:sp>
        <p:nvSpPr>
          <p:cNvPr id="5" name="Footer Placeholder 4"/>
          <p:cNvSpPr>
            <a:spLocks noGrp="1"/>
          </p:cNvSpPr>
          <p:nvPr>
            <p:ph type="ftr" sz="quarter" idx="11"/>
          </p:nvPr>
        </p:nvSpPr>
        <p:spPr>
          <a:xfrm>
            <a:off x="2898648" y="6355080"/>
            <a:ext cx="3474720" cy="365760"/>
          </a:xfrm>
        </p:spPr>
        <p:txBody>
          <a:bodyPr/>
          <a:lstStyle/>
          <a:p>
            <a:endParaRPr lang="en-US" dirty="0"/>
          </a:p>
        </p:txBody>
      </p:sp>
      <p:sp>
        <p:nvSpPr>
          <p:cNvPr id="6" name="Slide Number Placeholder 5"/>
          <p:cNvSpPr>
            <a:spLocks noGrp="1"/>
          </p:cNvSpPr>
          <p:nvPr>
            <p:ph type="sldNum" sz="quarter" idx="12"/>
          </p:nvPr>
        </p:nvSpPr>
        <p:spPr>
          <a:xfrm>
            <a:off x="1069848" y="6355080"/>
            <a:ext cx="1520952" cy="365760"/>
          </a:xfrm>
        </p:spPr>
        <p:txBody>
          <a:bodyPr/>
          <a:lstStyle/>
          <a:p>
            <a:fld id="{AA1D0A90-70E2-4DF3-AA8C-47041FB636AD}" type="slidenum">
              <a:rPr lang="en-US" smtClean="0"/>
              <a:t>‹#›</a:t>
            </a:fld>
            <a:endParaRPr lang="en-US" dirty="0"/>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497D7A4-4D4E-4340-B146-69E9B9B64565}" type="datetimeFigureOut">
              <a:rPr lang="en-US" smtClean="0"/>
              <a:t>7/22/2010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A1D0A90-70E2-4DF3-AA8C-47041FB636AD}" type="slidenum">
              <a:rPr lang="en-US" smtClean="0"/>
              <a:t>‹#›</a:t>
            </a:fld>
            <a:endParaRPr lang="en-US" dirty="0"/>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497D7A4-4D4E-4340-B146-69E9B9B64565}" type="datetimeFigureOut">
              <a:rPr lang="en-US" smtClean="0"/>
              <a:t>7/22/2010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A1D0A90-70E2-4DF3-AA8C-47041FB636AD}" type="slidenum">
              <a:rPr lang="en-US" smtClean="0"/>
              <a:t>‹#›</a:t>
            </a:fld>
            <a:endParaRPr lang="en-US" dirty="0"/>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497D7A4-4D4E-4340-B146-69E9B9B64565}" type="datetimeFigureOut">
              <a:rPr lang="en-US" smtClean="0"/>
              <a:t>7/22/2010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A1D0A90-70E2-4DF3-AA8C-47041FB636AD}" type="slidenum">
              <a:rPr lang="en-US" smtClean="0"/>
              <a:t>‹#›</a:t>
            </a:fld>
            <a:endParaRPr lang="en-US" dirty="0"/>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97D7A4-4D4E-4340-B146-69E9B9B64565}" type="datetimeFigureOut">
              <a:rPr lang="en-US" smtClean="0"/>
              <a:t>7/22/2010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A1D0A90-70E2-4DF3-AA8C-47041FB636AD}" type="slidenum">
              <a:rPr lang="en-US" smtClean="0"/>
              <a:t>‹#›</a:t>
            </a:fld>
            <a:endParaRPr lang="en-US" dirty="0"/>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497D7A4-4D4E-4340-B146-69E9B9B64565}" type="datetimeFigureOut">
              <a:rPr lang="en-US" smtClean="0"/>
              <a:t>7/22/2010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A1D0A90-70E2-4DF3-AA8C-47041FB636AD}" type="slidenum">
              <a:rPr lang="en-US" smtClean="0"/>
              <a:t>‹#›</a:t>
            </a:fld>
            <a:endParaRPr lang="en-US" dirty="0"/>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497D7A4-4D4E-4340-B146-69E9B9B64565}" type="datetimeFigureOut">
              <a:rPr lang="en-US" smtClean="0"/>
              <a:t>7/22/2010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A1D0A90-70E2-4DF3-AA8C-47041FB636AD}" type="slidenum">
              <a:rPr lang="en-US" smtClean="0"/>
              <a:t>‹#›</a:t>
            </a:fld>
            <a:endParaRPr lang="en-US" dirty="0"/>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1497D7A4-4D4E-4340-B146-69E9B9B64565}" type="datetimeFigureOut">
              <a:rPr lang="en-US" smtClean="0"/>
              <a:t>7/22/2010</a:t>
            </a:fld>
            <a:endParaRPr lang="en-US" dirty="0"/>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dirty="0"/>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AA1D0A90-70E2-4DF3-AA8C-47041FB636AD}" type="slidenum">
              <a:rPr lang="en-US" smtClean="0"/>
              <a:t>‹#›</a:t>
            </a:fld>
            <a:endParaRPr lang="en-US" dirty="0"/>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ctrTitle"/>
          </p:nvPr>
        </p:nvSpPr>
        <p:spPr/>
        <p:txBody>
          <a:bodyPr/>
          <a:lstStyle/>
          <a:p>
            <a:r>
              <a:rPr lang="en-US" dirty="0" smtClean="0">
                <a:solidFill>
                  <a:srgbClr val="FF0000"/>
                </a:solidFill>
              </a:rPr>
              <a:t>State of Emergency!!!!!!</a:t>
            </a:r>
            <a:endParaRPr lang="en-US" dirty="0">
              <a:solidFill>
                <a:srgbClr val="FF0000"/>
              </a:solidFill>
            </a:endParaRPr>
          </a:p>
        </p:txBody>
      </p:sp>
      <p:sp>
        <p:nvSpPr>
          <p:cNvPr id="3" name="Subtitle 2"/>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cstate="print"/>
          <a:srcRect/>
          <a:stretch>
            <a:fillRect/>
          </a:stretch>
        </p:blipFill>
        <p:spPr bwMode="auto">
          <a:xfrm>
            <a:off x="0" y="0"/>
            <a:ext cx="9144000" cy="6781799"/>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solidFill>
                  <a:srgbClr val="FFFF00"/>
                </a:solidFill>
              </a:rPr>
              <a:t>Nightly Assignment</a:t>
            </a:r>
            <a:endParaRPr lang="en-US" dirty="0">
              <a:solidFill>
                <a:srgbClr val="FFFF00"/>
              </a:solidFill>
            </a:endParaRPr>
          </a:p>
        </p:txBody>
      </p:sp>
      <p:sp>
        <p:nvSpPr>
          <p:cNvPr id="3" name="Content Placeholder 2"/>
          <p:cNvSpPr>
            <a:spLocks noGrp="1"/>
          </p:cNvSpPr>
          <p:nvPr>
            <p:ph sz="quarter" idx="1"/>
          </p:nvPr>
        </p:nvSpPr>
        <p:spPr>
          <a:xfrm>
            <a:off x="457200" y="1219200"/>
            <a:ext cx="8534400" cy="4937760"/>
          </a:xfrm>
        </p:spPr>
        <p:txBody>
          <a:bodyPr/>
          <a:lstStyle/>
          <a:p>
            <a:r>
              <a:rPr lang="en-US" dirty="0" smtClean="0">
                <a:solidFill>
                  <a:srgbClr val="FFFF00"/>
                </a:solidFill>
              </a:rPr>
              <a:t>How can you individually as an agent help prevent global warming? (Short paragraph)</a:t>
            </a:r>
          </a:p>
          <a:p>
            <a:r>
              <a:rPr lang="en-US" dirty="0" smtClean="0">
                <a:solidFill>
                  <a:srgbClr val="FFFF00"/>
                </a:solidFill>
              </a:rPr>
              <a:t>Explain how Global Warming affects you groups ecosystem. ( Short Paragraph)</a:t>
            </a:r>
            <a:endParaRPr lang="en-US" dirty="0">
              <a:solidFill>
                <a:srgbClr val="FFFF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solidFill>
                  <a:srgbClr val="FFFF00"/>
                </a:solidFill>
              </a:rPr>
              <a:t>The Story</a:t>
            </a:r>
            <a:endParaRPr lang="en-US" dirty="0">
              <a:solidFill>
                <a:srgbClr val="FFFF00"/>
              </a:solidFill>
            </a:endParaRPr>
          </a:p>
        </p:txBody>
      </p:sp>
      <p:sp>
        <p:nvSpPr>
          <p:cNvPr id="3" name="Content Placeholder 2"/>
          <p:cNvSpPr>
            <a:spLocks noGrp="1"/>
          </p:cNvSpPr>
          <p:nvPr>
            <p:ph sz="quarter" idx="1"/>
          </p:nvPr>
        </p:nvSpPr>
        <p:spPr/>
        <p:txBody>
          <a:bodyPr>
            <a:normAutofit/>
          </a:bodyPr>
          <a:lstStyle/>
          <a:p>
            <a:r>
              <a:rPr lang="en-US" dirty="0" smtClean="0">
                <a:solidFill>
                  <a:srgbClr val="FFFF00"/>
                </a:solidFill>
              </a:rPr>
              <a:t>This just in from the GWAT (Global Warming Action Team) Sent to Family 3 specifically.</a:t>
            </a:r>
          </a:p>
          <a:p>
            <a:r>
              <a:rPr lang="en-US" dirty="0" smtClean="0">
                <a:solidFill>
                  <a:srgbClr val="FFFF00"/>
                </a:solidFill>
              </a:rPr>
              <a:t>In </a:t>
            </a:r>
            <a:r>
              <a:rPr lang="en-US" dirty="0">
                <a:solidFill>
                  <a:srgbClr val="FFFF00"/>
                </a:solidFill>
              </a:rPr>
              <a:t>100 years, the earth will be much hotter. The hole in the ozone layer will be enormous and sun rays will be much stronger, causing many people to die of skin cancer. The sea level will be higher and drown Florida, New York, and New Orleans, which will be underwater soon because of all the ice that is melting. Draw what you think will happen to the human population and write a small paragraph explaining your picture. Present what you drew to the class.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0" y="0"/>
            <a:ext cx="9144000" cy="6857999"/>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0" y="-21390"/>
            <a:ext cx="9144000" cy="687939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0" y="0"/>
            <a:ext cx="9191762" cy="68580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CO2 The Invisible Culprit </a:t>
            </a:r>
            <a:endParaRPr lang="en-US" dirty="0"/>
          </a:p>
        </p:txBody>
      </p:sp>
      <p:sp>
        <p:nvSpPr>
          <p:cNvPr id="3" name="Content Placeholder 2"/>
          <p:cNvSpPr>
            <a:spLocks noGrp="1"/>
          </p:cNvSpPr>
          <p:nvPr>
            <p:ph sz="quarter" idx="1"/>
          </p:nvPr>
        </p:nvSpPr>
        <p:spPr/>
        <p:txBody>
          <a:bodyPr/>
          <a:lstStyle/>
          <a:p>
            <a:r>
              <a:rPr lang="en-US" dirty="0"/>
              <a:t>Rising CO2 levels are related to higher temperatures, which is related to higher sea levels</a:t>
            </a:r>
          </a:p>
        </p:txBody>
      </p:sp>
      <p:pic>
        <p:nvPicPr>
          <p:cNvPr id="7170" name="Picture 2"/>
          <p:cNvPicPr>
            <a:picLocks noChangeAspect="1" noChangeArrowheads="1"/>
          </p:cNvPicPr>
          <p:nvPr/>
        </p:nvPicPr>
        <p:blipFill>
          <a:blip r:embed="rId2" cstate="print"/>
          <a:srcRect/>
          <a:stretch>
            <a:fillRect/>
          </a:stretch>
        </p:blipFill>
        <p:spPr bwMode="auto">
          <a:xfrm>
            <a:off x="5105400" y="4114800"/>
            <a:ext cx="3810000" cy="2143125"/>
          </a:xfrm>
          <a:prstGeom prst="rect">
            <a:avLst/>
          </a:prstGeom>
          <a:noFill/>
          <a:ln w="9525">
            <a:noFill/>
            <a:miter lim="800000"/>
            <a:headEnd/>
            <a:tailEnd/>
          </a:ln>
        </p:spPr>
      </p:pic>
      <p:pic>
        <p:nvPicPr>
          <p:cNvPr id="7171" name="Picture 3"/>
          <p:cNvPicPr>
            <a:picLocks noChangeAspect="1" noChangeArrowheads="1"/>
          </p:cNvPicPr>
          <p:nvPr/>
        </p:nvPicPr>
        <p:blipFill>
          <a:blip r:embed="rId3" cstate="print"/>
          <a:srcRect/>
          <a:stretch>
            <a:fillRect/>
          </a:stretch>
        </p:blipFill>
        <p:spPr bwMode="auto">
          <a:xfrm>
            <a:off x="6172200" y="1295400"/>
            <a:ext cx="1714500" cy="2657475"/>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5" name="Title 4"/>
          <p:cNvSpPr>
            <a:spLocks noGrp="1"/>
          </p:cNvSpPr>
          <p:nvPr>
            <p:ph type="title"/>
          </p:nvPr>
        </p:nvSpPr>
        <p:spPr/>
        <p:txBody>
          <a:bodyPr/>
          <a:lstStyle/>
          <a:p>
            <a:r>
              <a:rPr lang="en-US" dirty="0" smtClean="0">
                <a:solidFill>
                  <a:srgbClr val="FF0000"/>
                </a:solidFill>
              </a:rPr>
              <a:t>Your task at hand</a:t>
            </a:r>
            <a:endParaRPr lang="en-US" dirty="0">
              <a:solidFill>
                <a:srgbClr val="FF0000"/>
              </a:solidFill>
            </a:endParaRPr>
          </a:p>
        </p:txBody>
      </p:sp>
      <p:sp>
        <p:nvSpPr>
          <p:cNvPr id="6" name="Content Placeholder 5"/>
          <p:cNvSpPr>
            <a:spLocks noGrp="1"/>
          </p:cNvSpPr>
          <p:nvPr>
            <p:ph sz="quarter" idx="1"/>
          </p:nvPr>
        </p:nvSpPr>
        <p:spPr>
          <a:xfrm>
            <a:off x="457200" y="1219200"/>
            <a:ext cx="8534400" cy="4937760"/>
          </a:xfrm>
        </p:spPr>
        <p:txBody>
          <a:bodyPr>
            <a:noAutofit/>
          </a:bodyPr>
          <a:lstStyle/>
          <a:p>
            <a:r>
              <a:rPr lang="en-US" sz="3200" dirty="0" smtClean="0">
                <a:solidFill>
                  <a:srgbClr val="FF0000"/>
                </a:solidFill>
              </a:rPr>
              <a:t>1. Your first task is to discuss with your fellow group members why this CO2 increase is happening.</a:t>
            </a:r>
          </a:p>
          <a:p>
            <a:r>
              <a:rPr lang="en-US" sz="3200" dirty="0" smtClean="0">
                <a:solidFill>
                  <a:srgbClr val="FF0000"/>
                </a:solidFill>
              </a:rPr>
              <a:t>The second part of this assignment is create ideas to stop CO2 level.  Think of where CO2 comes from, and suggestions to slow down its production.</a:t>
            </a:r>
          </a:p>
          <a:p>
            <a:r>
              <a:rPr lang="en-US" sz="3200" dirty="0" smtClean="0">
                <a:solidFill>
                  <a:srgbClr val="FF0000"/>
                </a:solidFill>
              </a:rPr>
              <a:t>The third part of this assignment is discuss and write on a paper what </a:t>
            </a:r>
            <a:r>
              <a:rPr lang="en-US" sz="3200" dirty="0" err="1" smtClean="0">
                <a:solidFill>
                  <a:srgbClr val="FF0000"/>
                </a:solidFill>
              </a:rPr>
              <a:t>abiotic</a:t>
            </a:r>
            <a:r>
              <a:rPr lang="en-US" sz="3200" dirty="0" smtClean="0">
                <a:solidFill>
                  <a:srgbClr val="FF0000"/>
                </a:solidFill>
              </a:rPr>
              <a:t> and biotic organisms contribute to global warming </a:t>
            </a:r>
            <a:endParaRPr lang="en-US" sz="3200" dirty="0">
              <a:solidFill>
                <a:srgbClr val="FF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solidFill>
                  <a:srgbClr val="FF0000"/>
                </a:solidFill>
              </a:rPr>
              <a:t>Photosynthesis</a:t>
            </a:r>
            <a:endParaRPr lang="en-US" dirty="0">
              <a:solidFill>
                <a:srgbClr val="FF0000"/>
              </a:solidFill>
            </a:endParaRPr>
          </a:p>
        </p:txBody>
      </p:sp>
      <p:sp>
        <p:nvSpPr>
          <p:cNvPr id="3" name="Content Placeholder 2"/>
          <p:cNvSpPr>
            <a:spLocks noGrp="1"/>
          </p:cNvSpPr>
          <p:nvPr>
            <p:ph sz="quarter" idx="1"/>
          </p:nvPr>
        </p:nvSpPr>
        <p:spPr>
          <a:xfrm>
            <a:off x="457200" y="1219200"/>
            <a:ext cx="8001000" cy="4937760"/>
          </a:xfrm>
        </p:spPr>
        <p:txBody>
          <a:bodyPr/>
          <a:lstStyle/>
          <a:p>
            <a:pPr>
              <a:buNone/>
            </a:pPr>
            <a:r>
              <a:rPr lang="en-US" dirty="0" smtClean="0">
                <a:solidFill>
                  <a:srgbClr val="FF0000"/>
                </a:solidFill>
              </a:rPr>
              <a:t>Answer the following questions</a:t>
            </a:r>
          </a:p>
          <a:p>
            <a:r>
              <a:rPr lang="en-US" dirty="0" smtClean="0">
                <a:solidFill>
                  <a:srgbClr val="FF0000"/>
                </a:solidFill>
              </a:rPr>
              <a:t>What is photosynthesis connection in all of this?</a:t>
            </a:r>
          </a:p>
          <a:p>
            <a:r>
              <a:rPr lang="en-US" dirty="0" smtClean="0">
                <a:solidFill>
                  <a:srgbClr val="FF0000"/>
                </a:solidFill>
              </a:rPr>
              <a:t>Is the process of photosynthesis helping or hurting global warming?</a:t>
            </a:r>
          </a:p>
          <a:p>
            <a:r>
              <a:rPr lang="en-US" dirty="0" smtClean="0">
                <a:solidFill>
                  <a:srgbClr val="FF0000"/>
                </a:solidFill>
              </a:rPr>
              <a:t>Is there a way that you think as a group that photosynthesis can be used in a good way against CO2</a:t>
            </a:r>
          </a:p>
          <a:p>
            <a:r>
              <a:rPr lang="en-US" dirty="0" smtClean="0">
                <a:solidFill>
                  <a:srgbClr val="FF0000"/>
                </a:solidFill>
              </a:rPr>
              <a:t>What are the bad ways that CO2 can use photosynthesis plan to conquer the world.</a:t>
            </a:r>
            <a:endParaRPr lang="en-US" dirty="0">
              <a:solidFill>
                <a:srgbClr val="FF0000"/>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30</TotalTime>
  <Words>307</Words>
  <Application>Microsoft Office PowerPoint</Application>
  <PresentationFormat>On-screen Show (4:3)</PresentationFormat>
  <Paragraphs>19</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Origin</vt:lpstr>
      <vt:lpstr>State of Emergency!!!!!!</vt:lpstr>
      <vt:lpstr>The Story</vt:lpstr>
      <vt:lpstr>Slide 3</vt:lpstr>
      <vt:lpstr>Slide 4</vt:lpstr>
      <vt:lpstr>Slide 5</vt:lpstr>
      <vt:lpstr>Slide 6</vt:lpstr>
      <vt:lpstr>CO2 The Invisible Culprit </vt:lpstr>
      <vt:lpstr>Your task at hand</vt:lpstr>
      <vt:lpstr>Photosynthesis</vt:lpstr>
      <vt:lpstr>Nightly Assignment</vt:lpstr>
    </vt:vector>
  </TitlesOfParts>
  <Company>Kent Denver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State of Emergency!!!!!!</dc:title>
  <dc:creator>student</dc:creator>
  <cp:lastModifiedBy>student</cp:lastModifiedBy>
  <cp:revision>4</cp:revision>
  <dcterms:created xsi:type="dcterms:W3CDTF">2010-07-22T15:07:22Z</dcterms:created>
  <dcterms:modified xsi:type="dcterms:W3CDTF">2010-07-22T15:37:42Z</dcterms:modified>
</cp:coreProperties>
</file>