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5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4.xml" ContentType="application/vnd.openxmlformats-officedocument.presentationml.slide+xml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Default Extension="bin" ContentType="application/vnd.openxmlformats-officedocument.presentationml.printerSettings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82" d="100"/>
          <a:sy n="82" d="100"/>
        </p:scale>
        <p:origin x="-10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4" Type="http://schemas.openxmlformats.org/officeDocument/2006/relationships/slide" Target="slides/slide3.xml"/><Relationship Id="rId10" Type="http://schemas.openxmlformats.org/officeDocument/2006/relationships/tableStyles" Target="tableStyles.xml"/><Relationship Id="rId5" Type="http://schemas.openxmlformats.org/officeDocument/2006/relationships/slide" Target="slides/slide4.xml"/><Relationship Id="rId7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9" Type="http://schemas.openxmlformats.org/officeDocument/2006/relationships/theme" Target="theme/theme1.xml"/><Relationship Id="rId3" Type="http://schemas.openxmlformats.org/officeDocument/2006/relationships/slide" Target="slides/slide2.xml"/><Relationship Id="rId6" Type="http://schemas.openxmlformats.org/officeDocument/2006/relationships/printerSettings" Target="printerSettings/printerSettings1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C246D-857F-9249-87F1-BAE94C6C4BED}" type="datetimeFigureOut">
              <a:rPr lang="en-US" smtClean="0"/>
              <a:t>7/5/10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F8558-62F6-4F4D-9827-83BC876976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C246D-857F-9249-87F1-BAE94C6C4BED}" type="datetimeFigureOut">
              <a:rPr lang="en-US" smtClean="0"/>
              <a:t>7/5/10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F8558-62F6-4F4D-9827-83BC876976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C246D-857F-9249-87F1-BAE94C6C4BED}" type="datetimeFigureOut">
              <a:rPr lang="en-US" smtClean="0"/>
              <a:t>7/5/10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F8558-62F6-4F4D-9827-83BC876976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C246D-857F-9249-87F1-BAE94C6C4BED}" type="datetimeFigureOut">
              <a:rPr lang="en-US" smtClean="0"/>
              <a:t>7/5/10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F8558-62F6-4F4D-9827-83BC876976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C246D-857F-9249-87F1-BAE94C6C4BED}" type="datetimeFigureOut">
              <a:rPr lang="en-US" smtClean="0"/>
              <a:t>7/5/10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F8558-62F6-4F4D-9827-83BC876976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C246D-857F-9249-87F1-BAE94C6C4BED}" type="datetimeFigureOut">
              <a:rPr lang="en-US" smtClean="0"/>
              <a:t>7/5/10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F8558-62F6-4F4D-9827-83BC876976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C246D-857F-9249-87F1-BAE94C6C4BED}" type="datetimeFigureOut">
              <a:rPr lang="en-US" smtClean="0"/>
              <a:t>7/5/10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F8558-62F6-4F4D-9827-83BC876976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C246D-857F-9249-87F1-BAE94C6C4BED}" type="datetimeFigureOut">
              <a:rPr lang="en-US" smtClean="0"/>
              <a:t>7/5/10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F8558-62F6-4F4D-9827-83BC876976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C246D-857F-9249-87F1-BAE94C6C4BED}" type="datetimeFigureOut">
              <a:rPr lang="en-US" smtClean="0"/>
              <a:t>7/5/10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F8558-62F6-4F4D-9827-83BC876976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C246D-857F-9249-87F1-BAE94C6C4BED}" type="datetimeFigureOut">
              <a:rPr lang="en-US" smtClean="0"/>
              <a:t>7/5/10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F8558-62F6-4F4D-9827-83BC876976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C246D-857F-9249-87F1-BAE94C6C4BED}" type="datetimeFigureOut">
              <a:rPr lang="en-US" smtClean="0"/>
              <a:t>7/5/10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F8558-62F6-4F4D-9827-83BC876976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AC246D-857F-9249-87F1-BAE94C6C4BED}" type="datetimeFigureOut">
              <a:rPr lang="en-US" smtClean="0"/>
              <a:t>7/5/10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1F8558-62F6-4F4D-9827-83BC8769767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 shadeToTitle="1">
        <a:gradFill flip="none" rotWithShape="1">
          <a:gsLst>
            <a:gs pos="36000">
              <a:schemeClr val="bg1"/>
            </a:gs>
            <a:gs pos="100000">
              <a:srgbClr val="000000"/>
            </a:gs>
            <a:gs pos="87000">
              <a:srgbClr val="3366FF"/>
            </a:gs>
            <a:gs pos="93000">
              <a:srgbClr val="000090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Welcome to FAMILY FOUR</a:t>
            </a:r>
            <a:br>
              <a:rPr lang="en-US" dirty="0" smtClean="0"/>
            </a:br>
            <a:r>
              <a:rPr lang="en-US" sz="8300" dirty="0" smtClean="0"/>
              <a:t>Jeopardy!</a:t>
            </a:r>
            <a:endParaRPr lang="en-US" sz="83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457200" y="340770"/>
          <a:ext cx="8229600" cy="6211313"/>
        </p:xfrm>
        <a:graphic>
          <a:graphicData uri="http://schemas.openxmlformats.org/drawingml/2006/table">
            <a:tbl>
              <a:tblPr firstRow="1" bandCol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1121883"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/>
                        <a:t>VARIABLES</a:t>
                      </a:r>
                      <a:endParaRPr lang="en-US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/>
                        <a:t>SCIENTIFIC METHOD</a:t>
                      </a:r>
                      <a:endParaRPr lang="en-US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/>
                        <a:t>PHOTOSYNTHESIS</a:t>
                      </a:r>
                      <a:endParaRPr lang="en-US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/>
                        <a:t>RANDOM!</a:t>
                      </a:r>
                      <a:endParaRPr lang="en-US" sz="1700" dirty="0"/>
                    </a:p>
                  </a:txBody>
                  <a:tcPr/>
                </a:tc>
              </a:tr>
              <a:tr h="1017886">
                <a:tc>
                  <a:txBody>
                    <a:bodyPr/>
                    <a:lstStyle/>
                    <a:p>
                      <a:pPr algn="ctr"/>
                      <a:r>
                        <a:rPr lang="en-US" sz="5500" dirty="0" smtClean="0"/>
                        <a:t>100</a:t>
                      </a:r>
                      <a:endParaRPr lang="en-US" sz="5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5500" dirty="0" smtClean="0"/>
                        <a:t>100</a:t>
                      </a:r>
                      <a:endParaRPr lang="en-US" sz="5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5500" dirty="0" smtClean="0"/>
                        <a:t>100</a:t>
                      </a:r>
                      <a:endParaRPr lang="en-US" sz="5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5500" dirty="0" smtClean="0"/>
                        <a:t>100</a:t>
                      </a:r>
                      <a:endParaRPr lang="en-US" sz="5500" dirty="0"/>
                    </a:p>
                  </a:txBody>
                  <a:tcPr/>
                </a:tc>
              </a:tr>
              <a:tr h="1017886">
                <a:tc>
                  <a:txBody>
                    <a:bodyPr/>
                    <a:lstStyle/>
                    <a:p>
                      <a:pPr algn="ctr"/>
                      <a:r>
                        <a:rPr lang="en-US" sz="5500" dirty="0" smtClean="0"/>
                        <a:t>200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5500" dirty="0" smtClean="0"/>
                        <a:t>200</a:t>
                      </a:r>
                      <a:endParaRPr lang="en-US" sz="5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5500" dirty="0" smtClean="0"/>
                        <a:t>200</a:t>
                      </a:r>
                      <a:endParaRPr lang="en-US" sz="5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5500" dirty="0" smtClean="0"/>
                        <a:t>200</a:t>
                      </a:r>
                      <a:endParaRPr lang="en-US" sz="5500" dirty="0"/>
                    </a:p>
                  </a:txBody>
                  <a:tcPr/>
                </a:tc>
              </a:tr>
              <a:tr h="1017886">
                <a:tc>
                  <a:txBody>
                    <a:bodyPr/>
                    <a:lstStyle/>
                    <a:p>
                      <a:pPr algn="ctr"/>
                      <a:r>
                        <a:rPr lang="en-US" sz="5500" dirty="0" smtClean="0"/>
                        <a:t>300</a:t>
                      </a:r>
                      <a:endParaRPr lang="en-US" sz="5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5500" dirty="0" smtClean="0"/>
                        <a:t>300</a:t>
                      </a:r>
                      <a:endParaRPr lang="en-US" sz="5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5500" dirty="0" smtClean="0"/>
                        <a:t>300</a:t>
                      </a:r>
                      <a:endParaRPr lang="en-US" sz="5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5500" dirty="0" smtClean="0"/>
                        <a:t>300</a:t>
                      </a:r>
                      <a:endParaRPr lang="en-US" sz="5500" dirty="0"/>
                    </a:p>
                  </a:txBody>
                  <a:tcPr/>
                </a:tc>
              </a:tr>
              <a:tr h="1017886">
                <a:tc>
                  <a:txBody>
                    <a:bodyPr/>
                    <a:lstStyle/>
                    <a:p>
                      <a:pPr algn="ctr"/>
                      <a:r>
                        <a:rPr lang="en-US" sz="5500" dirty="0" smtClean="0"/>
                        <a:t>400</a:t>
                      </a:r>
                      <a:endParaRPr lang="en-US" sz="5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5500" dirty="0" smtClean="0"/>
                        <a:t>400</a:t>
                      </a:r>
                      <a:endParaRPr lang="en-US" sz="5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5500" dirty="0" smtClean="0"/>
                        <a:t>400</a:t>
                      </a:r>
                      <a:endParaRPr lang="en-US" sz="5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5500" dirty="0" smtClean="0"/>
                        <a:t>400</a:t>
                      </a:r>
                      <a:endParaRPr lang="en-US" sz="5500" dirty="0"/>
                    </a:p>
                  </a:txBody>
                  <a:tcPr/>
                </a:tc>
              </a:tr>
              <a:tr h="1017886">
                <a:tc>
                  <a:txBody>
                    <a:bodyPr/>
                    <a:lstStyle/>
                    <a:p>
                      <a:pPr algn="ctr"/>
                      <a:r>
                        <a:rPr lang="en-US" sz="5500" dirty="0" smtClean="0"/>
                        <a:t>500</a:t>
                      </a:r>
                      <a:endParaRPr lang="en-US" sz="5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5500" dirty="0" smtClean="0"/>
                        <a:t>500</a:t>
                      </a:r>
                      <a:endParaRPr lang="en-US" sz="5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5500" dirty="0" smtClean="0"/>
                        <a:t>500</a:t>
                      </a:r>
                      <a:endParaRPr lang="en-US" sz="5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5500" dirty="0" smtClean="0"/>
                        <a:t>500</a:t>
                      </a:r>
                      <a:endParaRPr lang="en-US" sz="55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Questions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084266"/>
          <a:ext cx="8229600" cy="54857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822732">
                <a:tc>
                  <a:txBody>
                    <a:bodyPr/>
                    <a:lstStyle/>
                    <a:p>
                      <a:r>
                        <a:rPr lang="en-US" dirty="0" smtClean="0"/>
                        <a:t>VARIABLES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SCIENTIFIC METHOD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PHOTOSYNTHESIS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RANDOM!</a:t>
                      </a:r>
                      <a:endParaRPr lang="en-US" dirty="0"/>
                    </a:p>
                  </a:txBody>
                  <a:tcPr/>
                </a:tc>
              </a:tr>
              <a:tr h="822732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What is a dependent variable?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A hypothesis is the same thing as a question. True or false?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Glucose is a type of sugar. True or false?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Which</a:t>
                      </a:r>
                      <a:r>
                        <a:rPr lang="en-US" sz="1200" baseline="0" dirty="0" smtClean="0"/>
                        <a:t> Superhero gives you snacks?</a:t>
                      </a:r>
                      <a:endParaRPr lang="en-US" sz="1200" dirty="0"/>
                    </a:p>
                  </a:txBody>
                  <a:tcPr/>
                </a:tc>
              </a:tr>
              <a:tr h="822732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What is an independent variable?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I</a:t>
                      </a:r>
                      <a:r>
                        <a:rPr lang="en-US" sz="1200" baseline="0" dirty="0" smtClean="0"/>
                        <a:t> think that playing the piano will get me better test scores. Turn this into a hypothesis.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Name</a:t>
                      </a:r>
                      <a:r>
                        <a:rPr lang="en-US" sz="1200" baseline="0" dirty="0" smtClean="0"/>
                        <a:t> 3 plants that make food through photosynthesis.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Name</a:t>
                      </a:r>
                      <a:r>
                        <a:rPr lang="en-US" sz="1200" baseline="0" dirty="0" smtClean="0"/>
                        <a:t> 3 administrators</a:t>
                      </a:r>
                      <a:endParaRPr lang="en-US" sz="1200" dirty="0"/>
                    </a:p>
                  </a:txBody>
                  <a:tcPr/>
                </a:tc>
              </a:tr>
              <a:tr h="822732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Time is </a:t>
                      </a:r>
                      <a:r>
                        <a:rPr lang="en-US" sz="1200" dirty="0" err="1" smtClean="0"/>
                        <a:t>a(n</a:t>
                      </a:r>
                      <a:r>
                        <a:rPr lang="en-US" sz="1200" dirty="0" smtClean="0"/>
                        <a:t>) _____ variable.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How</a:t>
                      </a:r>
                      <a:r>
                        <a:rPr lang="en-US" sz="1200" baseline="0" dirty="0" smtClean="0"/>
                        <a:t> many variables can you test in a scientific experiment?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Spell photosynthesis (block</a:t>
                      </a:r>
                      <a:r>
                        <a:rPr lang="en-US" sz="1200" baseline="0" dirty="0" smtClean="0"/>
                        <a:t> screen during this part)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We are breakthrough,</a:t>
                      </a:r>
                      <a:r>
                        <a:rPr lang="en-US" sz="1200" baseline="0" dirty="0" smtClean="0"/>
                        <a:t> and we commit ourselves to hard work, respect, fun, and most of all, __________ !</a:t>
                      </a:r>
                      <a:endParaRPr lang="en-US" sz="1200" dirty="0" smtClean="0"/>
                    </a:p>
                  </a:txBody>
                  <a:tcPr/>
                </a:tc>
              </a:tr>
              <a:tr h="822732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Cameron</a:t>
                      </a:r>
                      <a:r>
                        <a:rPr lang="en-US" sz="1200" baseline="0" dirty="0" smtClean="0"/>
                        <a:t> took 3 different brands of basketballs and counted how many times each ball bounced when dropped. What is the DV?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Give</a:t>
                      </a:r>
                      <a:r>
                        <a:rPr lang="en-US" sz="1200" baseline="0" dirty="0" smtClean="0"/>
                        <a:t> 2</a:t>
                      </a:r>
                      <a:r>
                        <a:rPr lang="en-US" sz="1200" dirty="0" smtClean="0"/>
                        <a:t> examples of a type</a:t>
                      </a:r>
                      <a:r>
                        <a:rPr lang="en-US" sz="1200" baseline="0" dirty="0" smtClean="0"/>
                        <a:t> of graph. 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What are 2 products of photosynthesis?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What city is Sarah from?</a:t>
                      </a:r>
                      <a:endParaRPr lang="en-US" sz="1200" dirty="0"/>
                    </a:p>
                  </a:txBody>
                  <a:tcPr/>
                </a:tc>
              </a:tr>
              <a:tr h="822732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err="1" smtClean="0"/>
                        <a:t>Dah</a:t>
                      </a:r>
                      <a:r>
                        <a:rPr lang="en-US" sz="1200" dirty="0" smtClean="0"/>
                        <a:t> watered </a:t>
                      </a:r>
                      <a:r>
                        <a:rPr lang="en-US" sz="1200" baseline="0" dirty="0" smtClean="0"/>
                        <a:t>her rose bushes with 3 different colored water and counted the number of roses in each bush at the end. What is the IV?</a:t>
                      </a:r>
                      <a:endParaRPr lang="en-US" sz="1200" dirty="0" smtClean="0"/>
                    </a:p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What is the last step</a:t>
                      </a:r>
                      <a:r>
                        <a:rPr lang="en-US" sz="1200" baseline="0" dirty="0" smtClean="0"/>
                        <a:t> of the scientific method?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Name 3 things that are required for photosynthesis to take place.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err="1" smtClean="0"/>
                        <a:t>Dp</a:t>
                      </a:r>
                      <a:r>
                        <a:rPr lang="en-US" sz="1200" dirty="0" smtClean="0"/>
                        <a:t> the</a:t>
                      </a:r>
                      <a:r>
                        <a:rPr lang="en-US" sz="1200" baseline="0" dirty="0" smtClean="0"/>
                        <a:t> spirit clap without messing up</a:t>
                      </a:r>
                      <a:endParaRPr lang="en-US" sz="12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4248"/>
            <a:ext cx="8229600" cy="34495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Answers</a:t>
            </a:r>
            <a:endParaRPr lang="en-US" dirty="0"/>
          </a:p>
        </p:txBody>
      </p:sp>
      <p:graphicFrame>
        <p:nvGraphicFramePr>
          <p:cNvPr id="5" name="Content Placeholder 3"/>
          <p:cNvGraphicFramePr>
            <a:graphicFrameLocks/>
          </p:cNvGraphicFramePr>
          <p:nvPr/>
        </p:nvGraphicFramePr>
        <p:xfrm>
          <a:off x="457200" y="640536"/>
          <a:ext cx="8229600" cy="61036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765826">
                <a:tc>
                  <a:txBody>
                    <a:bodyPr/>
                    <a:lstStyle/>
                    <a:p>
                      <a:r>
                        <a:rPr lang="en-US" dirty="0" smtClean="0"/>
                        <a:t>VARIABLES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SCIENTIFIC METHOD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PHOTOSYNTHESIS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RANDOM!</a:t>
                      </a:r>
                      <a:endParaRPr lang="en-US" dirty="0"/>
                    </a:p>
                  </a:txBody>
                  <a:tcPr/>
                </a:tc>
              </a:tr>
              <a:tr h="765826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What is a dependent variable? </a:t>
                      </a:r>
                      <a:r>
                        <a:rPr lang="en-US" sz="1200" b="1" dirty="0" smtClean="0"/>
                        <a:t>What is measured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A hypothesis is the same thing as a question. True or false?</a:t>
                      </a:r>
                    </a:p>
                    <a:p>
                      <a:r>
                        <a:rPr lang="en-US" sz="1200" b="1" dirty="0" smtClean="0"/>
                        <a:t>False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Glucose is a type of sugar. True or false?</a:t>
                      </a:r>
                    </a:p>
                    <a:p>
                      <a:r>
                        <a:rPr lang="en-US" sz="1200" b="1" dirty="0" smtClean="0"/>
                        <a:t>True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Which</a:t>
                      </a:r>
                      <a:r>
                        <a:rPr lang="en-US" sz="1200" baseline="0" dirty="0" smtClean="0"/>
                        <a:t> Superhero gives you snacks?</a:t>
                      </a:r>
                    </a:p>
                    <a:p>
                      <a:r>
                        <a:rPr lang="en-US" sz="1200" b="1" baseline="0" dirty="0" smtClean="0"/>
                        <a:t>Omar</a:t>
                      </a:r>
                      <a:endParaRPr lang="en-US" sz="1200" b="1" dirty="0"/>
                    </a:p>
                  </a:txBody>
                  <a:tcPr/>
                </a:tc>
              </a:tr>
              <a:tr h="966984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What is an independent variable? </a:t>
                      </a:r>
                      <a:r>
                        <a:rPr lang="en-US" sz="1200" b="1" dirty="0" smtClean="0"/>
                        <a:t>What is changed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I</a:t>
                      </a:r>
                      <a:r>
                        <a:rPr lang="en-US" sz="1200" baseline="0" dirty="0" smtClean="0"/>
                        <a:t> think that playing the piano will get me better test scores. Turn this into a hypothesis.</a:t>
                      </a:r>
                    </a:p>
                    <a:p>
                      <a:r>
                        <a:rPr lang="en-US" sz="1200" b="1" baseline="0" dirty="0" smtClean="0"/>
                        <a:t>If I play the piano, I will get better test scores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Name</a:t>
                      </a:r>
                      <a:r>
                        <a:rPr lang="en-US" sz="1200" baseline="0" dirty="0" smtClean="0"/>
                        <a:t> 3 plants that make food through photosynthesis.</a:t>
                      </a:r>
                    </a:p>
                    <a:p>
                      <a:r>
                        <a:rPr lang="en-US" sz="1200" b="1" baseline="0" dirty="0" smtClean="0"/>
                        <a:t>Any plant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Name</a:t>
                      </a:r>
                      <a:r>
                        <a:rPr lang="en-US" sz="1200" baseline="0" dirty="0" smtClean="0"/>
                        <a:t> 3 administrators</a:t>
                      </a:r>
                    </a:p>
                    <a:p>
                      <a:r>
                        <a:rPr lang="en-US" sz="1200" b="1" baseline="0" dirty="0" smtClean="0"/>
                        <a:t>Sister Girl, </a:t>
                      </a:r>
                      <a:r>
                        <a:rPr lang="en-US" sz="1200" b="1" baseline="0" dirty="0" err="1" smtClean="0"/>
                        <a:t>Ezzard</a:t>
                      </a:r>
                      <a:r>
                        <a:rPr lang="en-US" sz="1200" b="1" baseline="0" dirty="0" smtClean="0"/>
                        <a:t>, Jackie, Christine, Oscar</a:t>
                      </a:r>
                      <a:endParaRPr lang="en-US" sz="1200" b="1" dirty="0"/>
                    </a:p>
                  </a:txBody>
                  <a:tcPr/>
                </a:tc>
              </a:tr>
              <a:tr h="966984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Time is </a:t>
                      </a:r>
                      <a:r>
                        <a:rPr lang="en-US" sz="1200" dirty="0" err="1" smtClean="0"/>
                        <a:t>a(n</a:t>
                      </a:r>
                      <a:r>
                        <a:rPr lang="en-US" sz="1200" dirty="0" smtClean="0"/>
                        <a:t>) _____ variable.</a:t>
                      </a:r>
                    </a:p>
                    <a:p>
                      <a:r>
                        <a:rPr lang="en-US" sz="1200" b="1" dirty="0" smtClean="0"/>
                        <a:t>Dependent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How</a:t>
                      </a:r>
                      <a:r>
                        <a:rPr lang="en-US" sz="1200" baseline="0" dirty="0" smtClean="0"/>
                        <a:t> many variables can you test in a scientific experiment? </a:t>
                      </a:r>
                      <a:r>
                        <a:rPr lang="en-US" sz="1200" b="1" baseline="0" dirty="0" smtClean="0"/>
                        <a:t>1</a:t>
                      </a:r>
                      <a:endParaRPr lang="en-US" sz="1200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Spell photosynthesis (block</a:t>
                      </a:r>
                      <a:r>
                        <a:rPr lang="en-US" sz="1200" baseline="0" dirty="0" smtClean="0"/>
                        <a:t> screen during this part)</a:t>
                      </a:r>
                    </a:p>
                    <a:p>
                      <a:r>
                        <a:rPr lang="en-US" sz="1200" b="1" baseline="0" dirty="0" smtClean="0"/>
                        <a:t>Photosynthesis</a:t>
                      </a:r>
                    </a:p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We are breakthrough,</a:t>
                      </a:r>
                      <a:r>
                        <a:rPr lang="en-US" sz="1200" baseline="0" dirty="0" smtClean="0"/>
                        <a:t> and we commit ourselves to hard work, respect, fun, and most of all, __________ !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baseline="0" dirty="0" smtClean="0"/>
                        <a:t>Excellence in learning</a:t>
                      </a:r>
                      <a:endParaRPr lang="en-US" sz="1200" b="1" dirty="0" smtClean="0"/>
                    </a:p>
                  </a:txBody>
                  <a:tcPr/>
                </a:tc>
              </a:tr>
              <a:tr h="114280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Cameron</a:t>
                      </a:r>
                      <a:r>
                        <a:rPr lang="en-US" sz="1200" baseline="0" dirty="0" smtClean="0"/>
                        <a:t> took 3 different brands of basketballs and counted how many times each ball bounced when dropped. What is the DV?</a:t>
                      </a:r>
                    </a:p>
                    <a:p>
                      <a:r>
                        <a:rPr lang="en-US" sz="1200" b="1" baseline="0" dirty="0" smtClean="0"/>
                        <a:t>Number of bounces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Give</a:t>
                      </a:r>
                      <a:r>
                        <a:rPr lang="en-US" sz="1200" baseline="0" dirty="0" smtClean="0"/>
                        <a:t> 2</a:t>
                      </a:r>
                      <a:r>
                        <a:rPr lang="en-US" sz="1200" dirty="0" smtClean="0"/>
                        <a:t> examples of a type</a:t>
                      </a:r>
                      <a:r>
                        <a:rPr lang="en-US" sz="1200" baseline="0" dirty="0" smtClean="0"/>
                        <a:t> of graph. </a:t>
                      </a:r>
                    </a:p>
                    <a:p>
                      <a:r>
                        <a:rPr lang="en-US" sz="1200" b="1" baseline="0" dirty="0" smtClean="0"/>
                        <a:t>Bar, pie, line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What are 2 products of photosynthesis?</a:t>
                      </a:r>
                    </a:p>
                    <a:p>
                      <a:r>
                        <a:rPr lang="en-US" sz="1200" b="1" dirty="0" smtClean="0"/>
                        <a:t>Oxygen and glucose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What city is Sarah from?</a:t>
                      </a:r>
                    </a:p>
                    <a:p>
                      <a:r>
                        <a:rPr lang="en-US" sz="1200" b="1" dirty="0" smtClean="0"/>
                        <a:t>Chicago</a:t>
                      </a:r>
                      <a:endParaRPr lang="en-US" sz="1200" b="1" dirty="0"/>
                    </a:p>
                  </a:txBody>
                  <a:tcPr/>
                </a:tc>
              </a:tr>
              <a:tr h="1318615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err="1" smtClean="0"/>
                        <a:t>Dah</a:t>
                      </a:r>
                      <a:r>
                        <a:rPr lang="en-US" sz="1200" dirty="0" smtClean="0"/>
                        <a:t> watered </a:t>
                      </a:r>
                      <a:r>
                        <a:rPr lang="en-US" sz="1200" baseline="0" dirty="0" smtClean="0"/>
                        <a:t>her rose bushes with 3 different colored water and counted the number of roses in each bush at the end. What is the IV?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baseline="0" dirty="0" smtClean="0"/>
                        <a:t>Colored water</a:t>
                      </a:r>
                      <a:endParaRPr lang="en-US" sz="1200" b="1" dirty="0" smtClean="0"/>
                    </a:p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What is the last step</a:t>
                      </a:r>
                      <a:r>
                        <a:rPr lang="en-US" sz="1200" baseline="0" dirty="0" smtClean="0"/>
                        <a:t> of the scientific method?</a:t>
                      </a:r>
                    </a:p>
                    <a:p>
                      <a:r>
                        <a:rPr lang="en-US" sz="1200" b="1" baseline="0" dirty="0" smtClean="0"/>
                        <a:t>Conclusion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Name 3 things that are required for photosynthesis to take place.</a:t>
                      </a:r>
                    </a:p>
                    <a:p>
                      <a:r>
                        <a:rPr lang="en-US" sz="1200" b="1" dirty="0" smtClean="0"/>
                        <a:t>Carbon dioxide, light, water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err="1" smtClean="0"/>
                        <a:t>Dp</a:t>
                      </a:r>
                      <a:r>
                        <a:rPr lang="en-US" sz="1200" dirty="0" smtClean="0"/>
                        <a:t> the</a:t>
                      </a:r>
                      <a:r>
                        <a:rPr lang="en-US" sz="1200" baseline="0" dirty="0" smtClean="0"/>
                        <a:t> spirit clap without messing up</a:t>
                      </a:r>
                      <a:endParaRPr lang="en-US" sz="12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563</Words>
  <Application>Microsoft Macintosh PowerPoint</Application>
  <PresentationFormat>On-screen Show (4:3)</PresentationFormat>
  <Paragraphs>91</Paragraphs>
  <Slides>4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Welcome to FAMILY FOUR Jeopardy!</vt:lpstr>
      <vt:lpstr>Slide 2</vt:lpstr>
      <vt:lpstr>Questions</vt:lpstr>
      <vt:lpstr>Answers</vt:lpstr>
    </vt:vector>
  </TitlesOfParts>
  <Company>Northwestern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 to FAMILY FOUR Jeopardy!</dc:title>
  <dc:creator>Sarah Hong</dc:creator>
  <cp:lastModifiedBy>Sarah Hong</cp:lastModifiedBy>
  <cp:revision>3</cp:revision>
  <dcterms:created xsi:type="dcterms:W3CDTF">2010-07-05T06:28:59Z</dcterms:created>
  <dcterms:modified xsi:type="dcterms:W3CDTF">2010-07-05T07:06:40Z</dcterms:modified>
</cp:coreProperties>
</file>