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96.xml" ContentType="application/vnd.openxmlformats-officedocument.presentationml.notes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74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63.xml" ContentType="application/vnd.openxmlformats-officedocument.presentationml.notesSlide+xml"/>
  <Override PartName="/ppt/tableStyles.xml" ContentType="application/vnd.openxmlformats-officedocument.presentationml.tableStyle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30.xml" ContentType="application/vnd.openxmlformats-officedocument.presentationml.notesSlide+xml"/>
  <Override PartName="/ppt/slides/slide99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97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39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86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93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2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60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slides/slide89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69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98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94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83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90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50.xml" ContentType="application/vnd.openxmlformats-officedocument.presentationml.notesSlide+xml"/>
  <Override PartName="/ppt/slides/slide79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notesSlides/notesSlide99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88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95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notesSlides/notesSlide37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100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91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s/slide98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notesSlides/notesSlide89.xml" ContentType="application/vnd.openxmlformats-officedocument.presentationml.notesSlide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notesSlides/notesSlide78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67.xml" ContentType="application/vnd.openxmlformats-officedocument.presentationml.notesSlide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notesSlides/notesSlide4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101.xml" ContentType="application/vnd.openxmlformats-officedocument.presentationml.notesSlide+xml"/>
  <Override PartName="/ppt/slides/slide32.xml" ContentType="application/vnd.openxmlformats-officedocument.presentationml.slide+xml"/>
  <Override PartName="/ppt/notesSlides/notesSlide34.xml" ContentType="application/vnd.openxmlformats-officedocument.presentationml.notesSlide+xml"/>
  <Override PartName="/ppt/notesSlides/notesSlide81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notesSlides/notesSlide23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1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3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  <p:sldId id="339" r:id="rId84"/>
    <p:sldId id="340" r:id="rId85"/>
    <p:sldId id="341" r:id="rId86"/>
    <p:sldId id="342" r:id="rId87"/>
    <p:sldId id="343" r:id="rId88"/>
    <p:sldId id="344" r:id="rId89"/>
    <p:sldId id="345" r:id="rId90"/>
    <p:sldId id="346" r:id="rId91"/>
    <p:sldId id="347" r:id="rId92"/>
    <p:sldId id="348" r:id="rId93"/>
    <p:sldId id="349" r:id="rId94"/>
    <p:sldId id="350" r:id="rId95"/>
    <p:sldId id="351" r:id="rId96"/>
    <p:sldId id="352" r:id="rId97"/>
    <p:sldId id="353" r:id="rId98"/>
    <p:sldId id="354" r:id="rId99"/>
    <p:sldId id="355" r:id="rId100"/>
    <p:sldId id="356" r:id="rId101"/>
    <p:sldId id="357" r:id="rId10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tableStyles" Target="tableStyles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BF4569-04C5-461A-8895-E7796F812786}" type="datetimeFigureOut">
              <a:rPr lang="en-US" smtClean="0"/>
              <a:t>7/24/2008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638806-CC5D-48C6-8057-CA110A597622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D6E3E5C-4A4C-4BE2-AED8-474B95B894E7}" type="slidenum">
              <a:rPr lang="en-US"/>
              <a:pPr/>
              <a:t>1</a:t>
            </a:fld>
            <a:endParaRPr lang="en-US"/>
          </a:p>
        </p:txBody>
      </p:sp>
      <p:sp>
        <p:nvSpPr>
          <p:cNvPr id="5601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0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7F7E17F-341D-4480-A0A8-360B6236A465}" type="slidenum">
              <a:rPr lang="en-US"/>
              <a:pPr/>
              <a:t>10</a:t>
            </a:fld>
            <a:endParaRPr lang="en-US"/>
          </a:p>
        </p:txBody>
      </p:sp>
      <p:sp>
        <p:nvSpPr>
          <p:cNvPr id="56934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9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E0741FD-F72E-44E9-B769-FA31DA359708}" type="slidenum">
              <a:rPr lang="en-US"/>
              <a:pPr/>
              <a:t>100</a:t>
            </a:fld>
            <a:endParaRPr lang="en-US"/>
          </a:p>
        </p:txBody>
      </p:sp>
      <p:sp>
        <p:nvSpPr>
          <p:cNvPr id="66150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D037CAA-44BC-47B0-A2C8-53D53B1C4953}" type="slidenum">
              <a:rPr lang="en-US"/>
              <a:pPr/>
              <a:t>101</a:t>
            </a:fld>
            <a:endParaRPr lang="en-US"/>
          </a:p>
        </p:txBody>
      </p:sp>
      <p:sp>
        <p:nvSpPr>
          <p:cNvPr id="6625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8AFF7E-C826-41AE-89A1-A0A2DD3EC408}" type="slidenum">
              <a:rPr lang="en-US"/>
              <a:pPr/>
              <a:t>11</a:t>
            </a:fld>
            <a:endParaRPr lang="en-US"/>
          </a:p>
        </p:txBody>
      </p:sp>
      <p:sp>
        <p:nvSpPr>
          <p:cNvPr id="57037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0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40B044-548C-4C6F-8FF6-BC2D6020AC54}" type="slidenum">
              <a:rPr lang="en-US"/>
              <a:pPr/>
              <a:t>12</a:t>
            </a:fld>
            <a:endParaRPr lang="en-US"/>
          </a:p>
        </p:txBody>
      </p:sp>
      <p:sp>
        <p:nvSpPr>
          <p:cNvPr id="5713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1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257CAC-0A9D-472A-B400-CE7196A554DE}" type="slidenum">
              <a:rPr lang="en-US"/>
              <a:pPr/>
              <a:t>13</a:t>
            </a:fld>
            <a:endParaRPr lang="en-US"/>
          </a:p>
        </p:txBody>
      </p:sp>
      <p:sp>
        <p:nvSpPr>
          <p:cNvPr id="57241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2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A1D32E-D9BB-43FF-BA27-F535D6A55270}" type="slidenum">
              <a:rPr lang="en-US"/>
              <a:pPr/>
              <a:t>14</a:t>
            </a:fld>
            <a:endParaRPr lang="en-US"/>
          </a:p>
        </p:txBody>
      </p:sp>
      <p:sp>
        <p:nvSpPr>
          <p:cNvPr id="5734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48AA93-7E80-4DD6-B640-5BE84139D559}" type="slidenum">
              <a:rPr lang="en-US"/>
              <a:pPr/>
              <a:t>15</a:t>
            </a:fld>
            <a:endParaRPr lang="en-US"/>
          </a:p>
        </p:txBody>
      </p:sp>
      <p:sp>
        <p:nvSpPr>
          <p:cNvPr id="5744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4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468760-19D7-4904-908C-131490A56507}" type="slidenum">
              <a:rPr lang="en-US"/>
              <a:pPr/>
              <a:t>16</a:t>
            </a:fld>
            <a:endParaRPr lang="en-US"/>
          </a:p>
        </p:txBody>
      </p:sp>
      <p:sp>
        <p:nvSpPr>
          <p:cNvPr id="5754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5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E62E39A-0CDB-4BD4-B4E3-2767C0C4837E}" type="slidenum">
              <a:rPr lang="en-US"/>
              <a:pPr/>
              <a:t>17</a:t>
            </a:fld>
            <a:endParaRPr lang="en-US"/>
          </a:p>
        </p:txBody>
      </p:sp>
      <p:sp>
        <p:nvSpPr>
          <p:cNvPr id="57651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6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DB1D9E7-51B6-4500-A23D-72FEFC8F79E8}" type="slidenum">
              <a:rPr lang="en-US"/>
              <a:pPr/>
              <a:t>18</a:t>
            </a:fld>
            <a:endParaRPr lang="en-US"/>
          </a:p>
        </p:txBody>
      </p:sp>
      <p:sp>
        <p:nvSpPr>
          <p:cNvPr id="5775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7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17B03A-C7DD-436E-913A-116E53CFA9FE}" type="slidenum">
              <a:rPr lang="en-US"/>
              <a:pPr/>
              <a:t>19</a:t>
            </a:fld>
            <a:endParaRPr lang="en-US"/>
          </a:p>
        </p:txBody>
      </p:sp>
      <p:sp>
        <p:nvSpPr>
          <p:cNvPr id="57856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85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B42FB3-C14F-401D-B548-65FC5DA1E7D0}" type="slidenum">
              <a:rPr lang="en-US"/>
              <a:pPr/>
              <a:t>2</a:t>
            </a:fld>
            <a:endParaRPr lang="en-US"/>
          </a:p>
        </p:txBody>
      </p:sp>
      <p:sp>
        <p:nvSpPr>
          <p:cNvPr id="56115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1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8E25D0E-6C0D-41C1-AB71-8A28A5CF2085}" type="slidenum">
              <a:rPr lang="en-US"/>
              <a:pPr/>
              <a:t>20</a:t>
            </a:fld>
            <a:endParaRPr lang="en-US"/>
          </a:p>
        </p:txBody>
      </p:sp>
      <p:sp>
        <p:nvSpPr>
          <p:cNvPr id="5795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9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F37D8BB-407C-4530-A9A4-0434030FE16E}" type="slidenum">
              <a:rPr lang="en-US"/>
              <a:pPr/>
              <a:t>21</a:t>
            </a:fld>
            <a:endParaRPr lang="en-US"/>
          </a:p>
        </p:txBody>
      </p:sp>
      <p:sp>
        <p:nvSpPr>
          <p:cNvPr id="58061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0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F8F8D4A-BABE-4741-AD37-D696DFFA8F84}" type="slidenum">
              <a:rPr lang="en-US"/>
              <a:pPr/>
              <a:t>22</a:t>
            </a:fld>
            <a:endParaRPr lang="en-US"/>
          </a:p>
        </p:txBody>
      </p:sp>
      <p:sp>
        <p:nvSpPr>
          <p:cNvPr id="5816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1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50A540-B865-49A0-A546-50FF53DA2506}" type="slidenum">
              <a:rPr lang="en-US"/>
              <a:pPr/>
              <a:t>23</a:t>
            </a:fld>
            <a:endParaRPr lang="en-US"/>
          </a:p>
        </p:txBody>
      </p:sp>
      <p:sp>
        <p:nvSpPr>
          <p:cNvPr id="58265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2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6114D4-E122-4031-889B-0D935114B8A1}" type="slidenum">
              <a:rPr lang="en-US"/>
              <a:pPr/>
              <a:t>24</a:t>
            </a:fld>
            <a:endParaRPr lang="en-US"/>
          </a:p>
        </p:txBody>
      </p:sp>
      <p:sp>
        <p:nvSpPr>
          <p:cNvPr id="58368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71CCBDB-54E6-4A23-AAB6-540A4A964640}" type="slidenum">
              <a:rPr lang="en-US"/>
              <a:pPr/>
              <a:t>25</a:t>
            </a:fld>
            <a:endParaRPr lang="en-US"/>
          </a:p>
        </p:txBody>
      </p:sp>
      <p:sp>
        <p:nvSpPr>
          <p:cNvPr id="58470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4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5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0D7230-1E6B-475D-B8B1-2C03135CC3B5}" type="slidenum">
              <a:rPr lang="en-US"/>
              <a:pPr/>
              <a:t>26</a:t>
            </a:fld>
            <a:endParaRPr lang="en-US"/>
          </a:p>
        </p:txBody>
      </p:sp>
      <p:sp>
        <p:nvSpPr>
          <p:cNvPr id="5857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5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D88ED05-46F8-4BE2-8B3A-ED1CB38C557E}" type="slidenum">
              <a:rPr lang="en-US"/>
              <a:pPr/>
              <a:t>27</a:t>
            </a:fld>
            <a:endParaRPr lang="en-US"/>
          </a:p>
        </p:txBody>
      </p:sp>
      <p:sp>
        <p:nvSpPr>
          <p:cNvPr id="58675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6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D42C3A-DA91-4A77-B5A7-872CA7736514}" type="slidenum">
              <a:rPr lang="en-US"/>
              <a:pPr/>
              <a:t>28</a:t>
            </a:fld>
            <a:endParaRPr lang="en-US"/>
          </a:p>
        </p:txBody>
      </p:sp>
      <p:sp>
        <p:nvSpPr>
          <p:cNvPr id="58777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7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8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DAAAE3B-191D-4CC8-AC04-22BFD8C2CF8D}" type="slidenum">
              <a:rPr lang="en-US"/>
              <a:pPr/>
              <a:t>29</a:t>
            </a:fld>
            <a:endParaRPr lang="en-US"/>
          </a:p>
        </p:txBody>
      </p:sp>
      <p:sp>
        <p:nvSpPr>
          <p:cNvPr id="58880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8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EC9F38-38B6-4B42-A730-BF33F2CE3F24}" type="slidenum">
              <a:rPr lang="en-US"/>
              <a:pPr/>
              <a:t>3</a:t>
            </a:fld>
            <a:endParaRPr lang="en-US"/>
          </a:p>
        </p:txBody>
      </p:sp>
      <p:sp>
        <p:nvSpPr>
          <p:cNvPr id="56217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2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CAE7F3-D28E-4A16-8D98-88FBB063D2D5}" type="slidenum">
              <a:rPr lang="en-US"/>
              <a:pPr/>
              <a:t>30</a:t>
            </a:fld>
            <a:endParaRPr lang="en-US"/>
          </a:p>
        </p:txBody>
      </p:sp>
      <p:sp>
        <p:nvSpPr>
          <p:cNvPr id="58982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9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92B019-BF57-48D1-BC09-7E75FB8ADFC7}" type="slidenum">
              <a:rPr lang="en-US"/>
              <a:pPr/>
              <a:t>31</a:t>
            </a:fld>
            <a:endParaRPr lang="en-US"/>
          </a:p>
        </p:txBody>
      </p:sp>
      <p:sp>
        <p:nvSpPr>
          <p:cNvPr id="59085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0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1F23CC-0473-4B18-A111-5F4FCD7B6364}" type="slidenum">
              <a:rPr lang="en-US"/>
              <a:pPr/>
              <a:t>32</a:t>
            </a:fld>
            <a:endParaRPr lang="en-US"/>
          </a:p>
        </p:txBody>
      </p:sp>
      <p:sp>
        <p:nvSpPr>
          <p:cNvPr id="59187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1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7B7695-D796-499D-9861-BE43E3022DCC}" type="slidenum">
              <a:rPr lang="en-US"/>
              <a:pPr/>
              <a:t>33</a:t>
            </a:fld>
            <a:endParaRPr lang="en-US"/>
          </a:p>
        </p:txBody>
      </p:sp>
      <p:sp>
        <p:nvSpPr>
          <p:cNvPr id="59289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2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E2D004-064E-432D-8693-8F2624383961}" type="slidenum">
              <a:rPr lang="en-US"/>
              <a:pPr/>
              <a:t>34</a:t>
            </a:fld>
            <a:endParaRPr lang="en-US"/>
          </a:p>
        </p:txBody>
      </p:sp>
      <p:sp>
        <p:nvSpPr>
          <p:cNvPr id="5939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582616-42D7-4702-BC0A-8B4E0580796B}" type="slidenum">
              <a:rPr lang="en-US"/>
              <a:pPr/>
              <a:t>35</a:t>
            </a:fld>
            <a:endParaRPr lang="en-US"/>
          </a:p>
        </p:txBody>
      </p:sp>
      <p:sp>
        <p:nvSpPr>
          <p:cNvPr id="59494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4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B2A3BE-846D-475A-BAE1-155E4FB1B02D}" type="slidenum">
              <a:rPr lang="en-US"/>
              <a:pPr/>
              <a:t>36</a:t>
            </a:fld>
            <a:endParaRPr lang="en-US"/>
          </a:p>
        </p:txBody>
      </p:sp>
      <p:sp>
        <p:nvSpPr>
          <p:cNvPr id="59597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5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6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DE78A4-9561-4A2E-95C5-83D7EFF67411}" type="slidenum">
              <a:rPr lang="en-US"/>
              <a:pPr/>
              <a:t>37</a:t>
            </a:fld>
            <a:endParaRPr lang="en-US"/>
          </a:p>
        </p:txBody>
      </p:sp>
      <p:sp>
        <p:nvSpPr>
          <p:cNvPr id="5969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6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951E56-2E1A-449E-AB73-459A539F662F}" type="slidenum">
              <a:rPr lang="en-US"/>
              <a:pPr/>
              <a:t>38</a:t>
            </a:fld>
            <a:endParaRPr lang="en-US"/>
          </a:p>
        </p:txBody>
      </p:sp>
      <p:sp>
        <p:nvSpPr>
          <p:cNvPr id="59801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8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6AB7720-942D-487F-8677-C4696A070564}" type="slidenum">
              <a:rPr lang="en-US"/>
              <a:pPr/>
              <a:t>39</a:t>
            </a:fld>
            <a:endParaRPr lang="en-US"/>
          </a:p>
        </p:txBody>
      </p:sp>
      <p:sp>
        <p:nvSpPr>
          <p:cNvPr id="5990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9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58CE17-1157-42F2-A501-EFA6AB930597}" type="slidenum">
              <a:rPr lang="en-US"/>
              <a:pPr/>
              <a:t>4</a:t>
            </a:fld>
            <a:endParaRPr lang="en-US"/>
          </a:p>
        </p:txBody>
      </p:sp>
      <p:sp>
        <p:nvSpPr>
          <p:cNvPr id="56320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00ECBD-734F-4202-B12B-0329906BEAFA}" type="slidenum">
              <a:rPr lang="en-US"/>
              <a:pPr/>
              <a:t>40</a:t>
            </a:fld>
            <a:endParaRPr lang="en-US"/>
          </a:p>
        </p:txBody>
      </p:sp>
      <p:sp>
        <p:nvSpPr>
          <p:cNvPr id="6000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0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F5ABDA-1FFD-4F62-B7D2-1CB8B1D9267F}" type="slidenum">
              <a:rPr lang="en-US"/>
              <a:pPr/>
              <a:t>41</a:t>
            </a:fld>
            <a:endParaRPr lang="en-US"/>
          </a:p>
        </p:txBody>
      </p:sp>
      <p:sp>
        <p:nvSpPr>
          <p:cNvPr id="6010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1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222F5E6-053F-461E-B573-9E758788F396}" type="slidenum">
              <a:rPr lang="en-US"/>
              <a:pPr/>
              <a:t>42</a:t>
            </a:fld>
            <a:endParaRPr lang="en-US"/>
          </a:p>
        </p:txBody>
      </p:sp>
      <p:sp>
        <p:nvSpPr>
          <p:cNvPr id="60211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2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1FB4ECB-94E5-4296-A260-FF530D97E8CE}" type="slidenum">
              <a:rPr lang="en-US"/>
              <a:pPr/>
              <a:t>43</a:t>
            </a:fld>
            <a:endParaRPr lang="en-US"/>
          </a:p>
        </p:txBody>
      </p:sp>
      <p:sp>
        <p:nvSpPr>
          <p:cNvPr id="6031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3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BA813F-9732-409A-A2C1-4237141BA238}" type="slidenum">
              <a:rPr lang="en-US"/>
              <a:pPr/>
              <a:t>44</a:t>
            </a:fld>
            <a:endParaRPr lang="en-US"/>
          </a:p>
        </p:txBody>
      </p:sp>
      <p:sp>
        <p:nvSpPr>
          <p:cNvPr id="60416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F43DB3-FFA6-49FC-B127-096ED8412911}" type="slidenum">
              <a:rPr lang="en-US"/>
              <a:pPr/>
              <a:t>45</a:t>
            </a:fld>
            <a:endParaRPr lang="en-US"/>
          </a:p>
        </p:txBody>
      </p:sp>
      <p:sp>
        <p:nvSpPr>
          <p:cNvPr id="6051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5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63AFD5-7239-4972-8B8B-0B29270AB035}" type="slidenum">
              <a:rPr lang="en-US"/>
              <a:pPr/>
              <a:t>46</a:t>
            </a:fld>
            <a:endParaRPr lang="en-US"/>
          </a:p>
        </p:txBody>
      </p:sp>
      <p:sp>
        <p:nvSpPr>
          <p:cNvPr id="60621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6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F3FDFFF-7015-479F-8336-B00E8012F6B5}" type="slidenum">
              <a:rPr lang="en-US"/>
              <a:pPr/>
              <a:t>47</a:t>
            </a:fld>
            <a:endParaRPr lang="en-US"/>
          </a:p>
        </p:txBody>
      </p:sp>
      <p:sp>
        <p:nvSpPr>
          <p:cNvPr id="6072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7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44BF36-2650-4C37-A17B-0C3BF20B6102}" type="slidenum">
              <a:rPr lang="en-US"/>
              <a:pPr/>
              <a:t>48</a:t>
            </a:fld>
            <a:endParaRPr lang="en-US"/>
          </a:p>
        </p:txBody>
      </p:sp>
      <p:sp>
        <p:nvSpPr>
          <p:cNvPr id="60825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82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4326D9-DBFA-4ADA-A234-6488BEA06A7B}" type="slidenum">
              <a:rPr lang="en-US"/>
              <a:pPr/>
              <a:t>49</a:t>
            </a:fld>
            <a:endParaRPr lang="en-US"/>
          </a:p>
        </p:txBody>
      </p:sp>
      <p:sp>
        <p:nvSpPr>
          <p:cNvPr id="60928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92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28184F-8D5A-4201-81D7-9B473DE3FA6A}" type="slidenum">
              <a:rPr lang="en-US"/>
              <a:pPr/>
              <a:t>5</a:t>
            </a:fld>
            <a:endParaRPr lang="en-US"/>
          </a:p>
        </p:txBody>
      </p:sp>
      <p:sp>
        <p:nvSpPr>
          <p:cNvPr id="56422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42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2F665F1-6F76-4C9B-A556-8B380E848BF6}" type="slidenum">
              <a:rPr lang="en-US"/>
              <a:pPr/>
              <a:t>50</a:t>
            </a:fld>
            <a:endParaRPr lang="en-US"/>
          </a:p>
        </p:txBody>
      </p:sp>
      <p:sp>
        <p:nvSpPr>
          <p:cNvPr id="61030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03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8464DA-5ADC-4EC5-A503-D971D2E6F635}" type="slidenum">
              <a:rPr lang="en-US"/>
              <a:pPr/>
              <a:t>51</a:t>
            </a:fld>
            <a:endParaRPr lang="en-US"/>
          </a:p>
        </p:txBody>
      </p:sp>
      <p:sp>
        <p:nvSpPr>
          <p:cNvPr id="6113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13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2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E4F09D2-30AA-4D7F-A82A-04FD05881164}" type="slidenum">
              <a:rPr lang="en-US"/>
              <a:pPr/>
              <a:t>52</a:t>
            </a:fld>
            <a:endParaRPr lang="en-US"/>
          </a:p>
        </p:txBody>
      </p:sp>
      <p:sp>
        <p:nvSpPr>
          <p:cNvPr id="61235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23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3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55670C-D900-49A8-BFC8-3F7071B0269D}" type="slidenum">
              <a:rPr lang="en-US"/>
              <a:pPr/>
              <a:t>53</a:t>
            </a:fld>
            <a:endParaRPr lang="en-US"/>
          </a:p>
        </p:txBody>
      </p:sp>
      <p:sp>
        <p:nvSpPr>
          <p:cNvPr id="61337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33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6BA97C3-CDB8-4DB9-BE0D-3E9FF9257079}" type="slidenum">
              <a:rPr lang="en-US"/>
              <a:pPr/>
              <a:t>54</a:t>
            </a:fld>
            <a:endParaRPr lang="en-US"/>
          </a:p>
        </p:txBody>
      </p:sp>
      <p:sp>
        <p:nvSpPr>
          <p:cNvPr id="61440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6DF699-CBEE-48D1-9B20-CD60A475EC9C}" type="slidenum">
              <a:rPr lang="en-US"/>
              <a:pPr/>
              <a:t>55</a:t>
            </a:fld>
            <a:endParaRPr lang="en-US"/>
          </a:p>
        </p:txBody>
      </p:sp>
      <p:sp>
        <p:nvSpPr>
          <p:cNvPr id="61542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54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AD0AAB-6AD2-41DB-A4F2-ABCA63AF857B}" type="slidenum">
              <a:rPr lang="en-US"/>
              <a:pPr/>
              <a:t>56</a:t>
            </a:fld>
            <a:endParaRPr lang="en-US"/>
          </a:p>
        </p:txBody>
      </p:sp>
      <p:sp>
        <p:nvSpPr>
          <p:cNvPr id="61645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64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9E3A51-62CD-4C2F-8694-05DAC1606EED}" type="slidenum">
              <a:rPr lang="en-US"/>
              <a:pPr/>
              <a:t>57</a:t>
            </a:fld>
            <a:endParaRPr lang="en-US"/>
          </a:p>
        </p:txBody>
      </p:sp>
      <p:sp>
        <p:nvSpPr>
          <p:cNvPr id="61747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7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CE14A6-AFA5-4798-A253-76FC9059788F}" type="slidenum">
              <a:rPr lang="en-US"/>
              <a:pPr/>
              <a:t>58</a:t>
            </a:fld>
            <a:endParaRPr lang="en-US"/>
          </a:p>
        </p:txBody>
      </p:sp>
      <p:sp>
        <p:nvSpPr>
          <p:cNvPr id="61849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8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E2519A8-9E88-4044-B4F4-935E46A82966}" type="slidenum">
              <a:rPr lang="en-US"/>
              <a:pPr/>
              <a:t>59</a:t>
            </a:fld>
            <a:endParaRPr lang="en-US"/>
          </a:p>
        </p:txBody>
      </p:sp>
      <p:sp>
        <p:nvSpPr>
          <p:cNvPr id="6195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95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709517-8753-43BC-A09A-BB6F37BDCEE0}" type="slidenum">
              <a:rPr lang="en-US"/>
              <a:pPr/>
              <a:t>6</a:t>
            </a:fld>
            <a:endParaRPr lang="en-US"/>
          </a:p>
        </p:txBody>
      </p:sp>
      <p:sp>
        <p:nvSpPr>
          <p:cNvPr id="56525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5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263A26-53F9-43DB-8C68-D8E6DCACA1A3}" type="slidenum">
              <a:rPr lang="en-US"/>
              <a:pPr/>
              <a:t>60</a:t>
            </a:fld>
            <a:endParaRPr lang="en-US"/>
          </a:p>
        </p:txBody>
      </p:sp>
      <p:sp>
        <p:nvSpPr>
          <p:cNvPr id="62054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0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99E735-9E32-492F-BE44-4BCF7854AC62}" type="slidenum">
              <a:rPr lang="en-US"/>
              <a:pPr/>
              <a:t>61</a:t>
            </a:fld>
            <a:endParaRPr lang="en-US"/>
          </a:p>
        </p:txBody>
      </p:sp>
      <p:sp>
        <p:nvSpPr>
          <p:cNvPr id="62157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15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D1FA4BB-4708-443B-93BB-406E7878150F}" type="slidenum">
              <a:rPr lang="en-US"/>
              <a:pPr/>
              <a:t>62</a:t>
            </a:fld>
            <a:endParaRPr lang="en-US"/>
          </a:p>
        </p:txBody>
      </p:sp>
      <p:sp>
        <p:nvSpPr>
          <p:cNvPr id="6225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25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B4C10A-AE16-44D2-AFF9-6E512CED77D9}" type="slidenum">
              <a:rPr lang="en-US"/>
              <a:pPr/>
              <a:t>63</a:t>
            </a:fld>
            <a:endParaRPr lang="en-US"/>
          </a:p>
        </p:txBody>
      </p:sp>
      <p:sp>
        <p:nvSpPr>
          <p:cNvPr id="62361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36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F52133-BB83-45F9-B76B-73B3370006CC}" type="slidenum">
              <a:rPr lang="en-US"/>
              <a:pPr/>
              <a:t>64</a:t>
            </a:fld>
            <a:endParaRPr lang="en-US"/>
          </a:p>
        </p:txBody>
      </p:sp>
      <p:sp>
        <p:nvSpPr>
          <p:cNvPr id="6246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978943-0B53-41AB-A0AD-98948FBEF813}" type="slidenum">
              <a:rPr lang="en-US"/>
              <a:pPr/>
              <a:t>65</a:t>
            </a:fld>
            <a:endParaRPr lang="en-US"/>
          </a:p>
        </p:txBody>
      </p:sp>
      <p:sp>
        <p:nvSpPr>
          <p:cNvPr id="6256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56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7D8633-6B8B-433C-B003-5450D000D06C}" type="slidenum">
              <a:rPr lang="en-US"/>
              <a:pPr/>
              <a:t>66</a:t>
            </a:fld>
            <a:endParaRPr lang="en-US"/>
          </a:p>
        </p:txBody>
      </p:sp>
      <p:sp>
        <p:nvSpPr>
          <p:cNvPr id="6266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6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A195EB-025F-406D-BB89-29E5F5F85EB1}" type="slidenum">
              <a:rPr lang="en-US"/>
              <a:pPr/>
              <a:t>67</a:t>
            </a:fld>
            <a:endParaRPr lang="en-US"/>
          </a:p>
        </p:txBody>
      </p:sp>
      <p:sp>
        <p:nvSpPr>
          <p:cNvPr id="62771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77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4BF334-6825-4270-A499-5767027781A0}" type="slidenum">
              <a:rPr lang="en-US"/>
              <a:pPr/>
              <a:t>68</a:t>
            </a:fld>
            <a:endParaRPr lang="en-US"/>
          </a:p>
        </p:txBody>
      </p:sp>
      <p:sp>
        <p:nvSpPr>
          <p:cNvPr id="6287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87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5BD370E-2DD0-4563-A777-A0C297C04FD9}" type="slidenum">
              <a:rPr lang="en-US"/>
              <a:pPr/>
              <a:t>69</a:t>
            </a:fld>
            <a:endParaRPr lang="en-US"/>
          </a:p>
        </p:txBody>
      </p:sp>
      <p:sp>
        <p:nvSpPr>
          <p:cNvPr id="62976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97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7DB9B9-1DF1-423C-8883-CC354470BC53}" type="slidenum">
              <a:rPr lang="en-US"/>
              <a:pPr/>
              <a:t>7</a:t>
            </a:fld>
            <a:endParaRPr lang="en-US"/>
          </a:p>
        </p:txBody>
      </p:sp>
      <p:sp>
        <p:nvSpPr>
          <p:cNvPr id="56627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6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0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8285905-8C94-4A36-8096-5C630E9DD65E}" type="slidenum">
              <a:rPr lang="en-US"/>
              <a:pPr/>
              <a:t>70</a:t>
            </a:fld>
            <a:endParaRPr lang="en-US"/>
          </a:p>
        </p:txBody>
      </p:sp>
      <p:sp>
        <p:nvSpPr>
          <p:cNvPr id="6307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07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EB4497F-A058-4611-BA0C-0E6D2CDC34BC}" type="slidenum">
              <a:rPr lang="en-US"/>
              <a:pPr/>
              <a:t>71</a:t>
            </a:fld>
            <a:endParaRPr lang="en-US"/>
          </a:p>
        </p:txBody>
      </p:sp>
      <p:sp>
        <p:nvSpPr>
          <p:cNvPr id="63181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18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99158A-E510-4AB8-8A69-1F3A59514F02}" type="slidenum">
              <a:rPr lang="en-US"/>
              <a:pPr/>
              <a:t>72</a:t>
            </a:fld>
            <a:endParaRPr lang="en-US"/>
          </a:p>
        </p:txBody>
      </p:sp>
      <p:sp>
        <p:nvSpPr>
          <p:cNvPr id="6328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28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D09F40D-0217-4E24-A3AE-60AD02E1B048}" type="slidenum">
              <a:rPr lang="en-US"/>
              <a:pPr/>
              <a:t>73</a:t>
            </a:fld>
            <a:endParaRPr lang="en-US"/>
          </a:p>
        </p:txBody>
      </p:sp>
      <p:sp>
        <p:nvSpPr>
          <p:cNvPr id="63385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38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59FA15-D232-4120-8510-0685CDFFF841}" type="slidenum">
              <a:rPr lang="en-US"/>
              <a:pPr/>
              <a:t>74</a:t>
            </a:fld>
            <a:endParaRPr lang="en-US"/>
          </a:p>
        </p:txBody>
      </p:sp>
      <p:sp>
        <p:nvSpPr>
          <p:cNvPr id="63488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8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E77F829-0404-4937-9B08-8A483DBA83BC}" type="slidenum">
              <a:rPr lang="en-US"/>
              <a:pPr/>
              <a:t>75</a:t>
            </a:fld>
            <a:endParaRPr lang="en-US"/>
          </a:p>
        </p:txBody>
      </p:sp>
      <p:sp>
        <p:nvSpPr>
          <p:cNvPr id="63590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59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E7A973E-7B92-4007-9E56-D8A08D555FF7}" type="slidenum">
              <a:rPr lang="en-US"/>
              <a:pPr/>
              <a:t>76</a:t>
            </a:fld>
            <a:endParaRPr lang="en-US"/>
          </a:p>
        </p:txBody>
      </p:sp>
      <p:sp>
        <p:nvSpPr>
          <p:cNvPr id="6369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69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08D006-8494-4E22-B057-B179B0CB88BD}" type="slidenum">
              <a:rPr lang="en-US"/>
              <a:pPr/>
              <a:t>77</a:t>
            </a:fld>
            <a:endParaRPr lang="en-US"/>
          </a:p>
        </p:txBody>
      </p:sp>
      <p:sp>
        <p:nvSpPr>
          <p:cNvPr id="63795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79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9FB12B-0F0B-48C9-B8BE-C4C89E4CB3B0}" type="slidenum">
              <a:rPr lang="en-US"/>
              <a:pPr/>
              <a:t>78</a:t>
            </a:fld>
            <a:endParaRPr lang="en-US"/>
          </a:p>
        </p:txBody>
      </p:sp>
      <p:sp>
        <p:nvSpPr>
          <p:cNvPr id="63897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89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62CEBC-EEA9-430D-8D9D-6A7581C7B792}" type="slidenum">
              <a:rPr lang="en-US"/>
              <a:pPr/>
              <a:t>79</a:t>
            </a:fld>
            <a:endParaRPr lang="en-US"/>
          </a:p>
        </p:txBody>
      </p:sp>
      <p:sp>
        <p:nvSpPr>
          <p:cNvPr id="64000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00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7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0AD6B9E-66D6-4142-8D56-58B57C03C90A}" type="slidenum">
              <a:rPr lang="en-US"/>
              <a:pPr/>
              <a:t>8</a:t>
            </a:fld>
            <a:endParaRPr lang="en-US"/>
          </a:p>
        </p:txBody>
      </p:sp>
      <p:sp>
        <p:nvSpPr>
          <p:cNvPr id="56729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7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779001-019B-4D05-A85A-438CD98CD5B1}" type="slidenum">
              <a:rPr lang="en-US"/>
              <a:pPr/>
              <a:t>80</a:t>
            </a:fld>
            <a:endParaRPr lang="en-US"/>
          </a:p>
        </p:txBody>
      </p:sp>
      <p:sp>
        <p:nvSpPr>
          <p:cNvPr id="64102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1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1F4F5D1-75FC-4889-9526-D3B7852BE1C5}" type="slidenum">
              <a:rPr lang="en-US"/>
              <a:pPr/>
              <a:t>81</a:t>
            </a:fld>
            <a:endParaRPr lang="en-US"/>
          </a:p>
        </p:txBody>
      </p:sp>
      <p:sp>
        <p:nvSpPr>
          <p:cNvPr id="64205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2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D12F3D-5DB0-4B94-86FE-5ACA9D648D14}" type="slidenum">
              <a:rPr lang="en-US"/>
              <a:pPr/>
              <a:t>82</a:t>
            </a:fld>
            <a:endParaRPr lang="en-US"/>
          </a:p>
        </p:txBody>
      </p:sp>
      <p:sp>
        <p:nvSpPr>
          <p:cNvPr id="64307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30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49621E-4A73-46D5-B0E2-2A61B36761FC}" type="slidenum">
              <a:rPr lang="en-US"/>
              <a:pPr/>
              <a:t>83</a:t>
            </a:fld>
            <a:endParaRPr lang="en-US"/>
          </a:p>
        </p:txBody>
      </p:sp>
      <p:sp>
        <p:nvSpPr>
          <p:cNvPr id="64409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4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8A709D6-9601-4AB9-A314-545399CEA64F}" type="slidenum">
              <a:rPr lang="en-US"/>
              <a:pPr/>
              <a:t>84</a:t>
            </a:fld>
            <a:endParaRPr lang="en-US"/>
          </a:p>
        </p:txBody>
      </p:sp>
      <p:sp>
        <p:nvSpPr>
          <p:cNvPr id="6451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78B549-EDAB-4425-ADE0-EA573DBF7EBC}" type="slidenum">
              <a:rPr lang="en-US"/>
              <a:pPr/>
              <a:t>85</a:t>
            </a:fld>
            <a:endParaRPr lang="en-US"/>
          </a:p>
        </p:txBody>
      </p:sp>
      <p:sp>
        <p:nvSpPr>
          <p:cNvPr id="64614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66DEDF-D6D7-4CA9-9D4E-4C18484DBC89}" type="slidenum">
              <a:rPr lang="en-US"/>
              <a:pPr/>
              <a:t>86</a:t>
            </a:fld>
            <a:endParaRPr lang="en-US"/>
          </a:p>
        </p:txBody>
      </p:sp>
      <p:sp>
        <p:nvSpPr>
          <p:cNvPr id="64717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71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6A81669-3C09-49B7-9E7F-1C435D964461}" type="slidenum">
              <a:rPr lang="en-US"/>
              <a:pPr/>
              <a:t>87</a:t>
            </a:fld>
            <a:endParaRPr lang="en-US"/>
          </a:p>
        </p:txBody>
      </p:sp>
      <p:sp>
        <p:nvSpPr>
          <p:cNvPr id="6481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81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FBC6A1D-B51F-40EA-825F-1332322DBE34}" type="slidenum">
              <a:rPr lang="en-US"/>
              <a:pPr/>
              <a:t>88</a:t>
            </a:fld>
            <a:endParaRPr lang="en-US"/>
          </a:p>
        </p:txBody>
      </p:sp>
      <p:sp>
        <p:nvSpPr>
          <p:cNvPr id="64921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92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1EC554-1E2B-4B21-90DC-8E1A5814B9BD}" type="slidenum">
              <a:rPr lang="en-US"/>
              <a:pPr/>
              <a:t>89</a:t>
            </a:fld>
            <a:endParaRPr lang="en-US"/>
          </a:p>
        </p:txBody>
      </p:sp>
      <p:sp>
        <p:nvSpPr>
          <p:cNvPr id="6502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02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7BBB392-8767-4F3A-BF64-996109393C99}" type="slidenum">
              <a:rPr lang="en-US"/>
              <a:pPr/>
              <a:t>9</a:t>
            </a:fld>
            <a:endParaRPr lang="en-US"/>
          </a:p>
        </p:txBody>
      </p:sp>
      <p:sp>
        <p:nvSpPr>
          <p:cNvPr id="5683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8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3693FD0-E861-466F-AE3B-FACA68505DD6}" type="slidenum">
              <a:rPr lang="en-US"/>
              <a:pPr/>
              <a:t>90</a:t>
            </a:fld>
            <a:endParaRPr lang="en-US"/>
          </a:p>
        </p:txBody>
      </p:sp>
      <p:sp>
        <p:nvSpPr>
          <p:cNvPr id="6512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B0C227-F6B9-4555-BFE9-2BA1EDB9661A}" type="slidenum">
              <a:rPr lang="en-US"/>
              <a:pPr/>
              <a:t>91</a:t>
            </a:fld>
            <a:endParaRPr lang="en-US"/>
          </a:p>
        </p:txBody>
      </p:sp>
      <p:sp>
        <p:nvSpPr>
          <p:cNvPr id="6522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22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1680E6-9B57-40F1-9061-508FDBA62CA4}" type="slidenum">
              <a:rPr lang="en-US"/>
              <a:pPr/>
              <a:t>92</a:t>
            </a:fld>
            <a:endParaRPr lang="en-US"/>
          </a:p>
        </p:txBody>
      </p:sp>
      <p:sp>
        <p:nvSpPr>
          <p:cNvPr id="65331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33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0618B9-0432-46D8-AE94-5D4236EC3B61}" type="slidenum">
              <a:rPr lang="en-US"/>
              <a:pPr/>
              <a:t>93</a:t>
            </a:fld>
            <a:endParaRPr lang="en-US"/>
          </a:p>
        </p:txBody>
      </p:sp>
      <p:sp>
        <p:nvSpPr>
          <p:cNvPr id="6543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140183-135E-4008-8F37-F35F566A3374}" type="slidenum">
              <a:rPr lang="en-US"/>
              <a:pPr/>
              <a:t>94</a:t>
            </a:fld>
            <a:endParaRPr lang="en-US"/>
          </a:p>
        </p:txBody>
      </p:sp>
      <p:sp>
        <p:nvSpPr>
          <p:cNvPr id="65536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523795F-C2CD-40E1-A9F7-D93C2C12B502}" type="slidenum">
              <a:rPr lang="en-US"/>
              <a:pPr/>
              <a:t>95</a:t>
            </a:fld>
            <a:endParaRPr lang="en-US"/>
          </a:p>
        </p:txBody>
      </p:sp>
      <p:sp>
        <p:nvSpPr>
          <p:cNvPr id="6563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42BB317-72D1-4143-92C0-42DACA26DE39}" type="slidenum">
              <a:rPr lang="en-US"/>
              <a:pPr/>
              <a:t>96</a:t>
            </a:fld>
            <a:endParaRPr lang="en-US"/>
          </a:p>
        </p:txBody>
      </p:sp>
      <p:sp>
        <p:nvSpPr>
          <p:cNvPr id="65741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C2A6D77-4155-4FAF-AC94-322967889A1F}" type="slidenum">
              <a:rPr lang="en-US"/>
              <a:pPr/>
              <a:t>97</a:t>
            </a:fld>
            <a:endParaRPr lang="en-US"/>
          </a:p>
        </p:txBody>
      </p:sp>
      <p:sp>
        <p:nvSpPr>
          <p:cNvPr id="6584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28DEAD3-EAAB-4420-A36D-512B25513483}" type="slidenum">
              <a:rPr lang="en-US"/>
              <a:pPr/>
              <a:t>98</a:t>
            </a:fld>
            <a:endParaRPr lang="en-US"/>
          </a:p>
        </p:txBody>
      </p:sp>
      <p:sp>
        <p:nvSpPr>
          <p:cNvPr id="65945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AC5C58-D0BA-4F4A-B1BA-1E3842AFCCD3}" type="slidenum">
              <a:rPr lang="en-US"/>
              <a:pPr/>
              <a:t>99</a:t>
            </a:fld>
            <a:endParaRPr lang="en-US"/>
          </a:p>
        </p:txBody>
      </p:sp>
      <p:sp>
        <p:nvSpPr>
          <p:cNvPr id="66048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0DCCE-AA38-4C8B-BAF2-F41E22729F2A}" type="datetimeFigureOut">
              <a:rPr lang="en-US" smtClean="0"/>
              <a:t>7/24/2008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33B8C-48B7-4A52-9DC9-C16B1F4B6A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0DCCE-AA38-4C8B-BAF2-F41E22729F2A}" type="datetimeFigureOut">
              <a:rPr lang="en-US" smtClean="0"/>
              <a:t>7/24/2008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33B8C-48B7-4A52-9DC9-C16B1F4B6A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0DCCE-AA38-4C8B-BAF2-F41E22729F2A}" type="datetimeFigureOut">
              <a:rPr lang="en-US" smtClean="0"/>
              <a:t>7/24/2008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33B8C-48B7-4A52-9DC9-C16B1F4B6A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0DCCE-AA38-4C8B-BAF2-F41E22729F2A}" type="datetimeFigureOut">
              <a:rPr lang="en-US" smtClean="0"/>
              <a:t>7/24/2008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33B8C-48B7-4A52-9DC9-C16B1F4B6A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0DCCE-AA38-4C8B-BAF2-F41E22729F2A}" type="datetimeFigureOut">
              <a:rPr lang="en-US" smtClean="0"/>
              <a:t>7/24/2008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33B8C-48B7-4A52-9DC9-C16B1F4B6A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0DCCE-AA38-4C8B-BAF2-F41E22729F2A}" type="datetimeFigureOut">
              <a:rPr lang="en-US" smtClean="0"/>
              <a:t>7/24/2008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33B8C-48B7-4A52-9DC9-C16B1F4B6A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0DCCE-AA38-4C8B-BAF2-F41E22729F2A}" type="datetimeFigureOut">
              <a:rPr lang="en-US" smtClean="0"/>
              <a:t>7/24/2008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33B8C-48B7-4A52-9DC9-C16B1F4B6A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0DCCE-AA38-4C8B-BAF2-F41E22729F2A}" type="datetimeFigureOut">
              <a:rPr lang="en-US" smtClean="0"/>
              <a:t>7/24/2008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33B8C-48B7-4A52-9DC9-C16B1F4B6A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0DCCE-AA38-4C8B-BAF2-F41E22729F2A}" type="datetimeFigureOut">
              <a:rPr lang="en-US" smtClean="0"/>
              <a:t>7/24/2008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33B8C-48B7-4A52-9DC9-C16B1F4B6A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0DCCE-AA38-4C8B-BAF2-F41E22729F2A}" type="datetimeFigureOut">
              <a:rPr lang="en-US" smtClean="0"/>
              <a:t>7/24/2008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33B8C-48B7-4A52-9DC9-C16B1F4B6A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0DCCE-AA38-4C8B-BAF2-F41E22729F2A}" type="datetimeFigureOut">
              <a:rPr lang="en-US" smtClean="0"/>
              <a:t>7/24/2008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33B8C-48B7-4A52-9DC9-C16B1F4B6A9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60DCCE-AA38-4C8B-BAF2-F41E22729F2A}" type="datetimeFigureOut">
              <a:rPr lang="en-US" smtClean="0"/>
              <a:t>7/24/2008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33B8C-48B7-4A52-9DC9-C16B1F4B6A9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778" name="Picture 5" descr="24_01bInterferonFunction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042988"/>
            <a:ext cx="7620000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994" name="Picture 5" descr="24_13CytotoxicTcellFxn_3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404938"/>
            <a:ext cx="7620000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4130" name="Picture 5" descr="32_01aPlantNutrientUptake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90838" y="571500"/>
            <a:ext cx="336232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154" name="Picture 5" descr="32_02bRootWaterAbsorption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90725" y="571500"/>
            <a:ext cx="51625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018" name="Picture 5" descr="24_17_AllergicReaction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871663"/>
            <a:ext cx="7620000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42" name="Picture 7" descr="26_01aEndocrineCellHormon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6013" y="571500"/>
            <a:ext cx="437197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066" name="Picture 5" descr="26_01bNeurosecretHormon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76475" y="581025"/>
            <a:ext cx="4591050" cy="569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090" name="Picture 5" descr="26_01cNeurotransmitter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76488" y="957263"/>
            <a:ext cx="4391025" cy="494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114" name="Picture 5" descr="26_02aWaterSolubleHormone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24163" y="571500"/>
            <a:ext cx="349567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138" name="Picture 7" descr="26_02bLipidSolubleHormone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24163" y="571500"/>
            <a:ext cx="349567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162" name="Picture 5" descr="26_03HumanEndocrineGlands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0188" y="571500"/>
            <a:ext cx="614362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186" name="Picture 5" descr="26_04aHypothalamPituitary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681163"/>
            <a:ext cx="762000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210" name="Picture 5" descr="26_04bPostPituitHormones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38463" y="571500"/>
            <a:ext cx="326707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02" name="Picture 5" descr="24_02InflammatoryResponse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724025"/>
            <a:ext cx="7620000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234" name="Picture 5" descr="26_04cAntPituitHormones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5038" y="571500"/>
            <a:ext cx="473392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258" name="Picture 5" descr="26_05bGoiterIodinDeficien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714375"/>
            <a:ext cx="762000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82" name="Picture 5" descr="26_07GlucoseHomeostasis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7825" y="571500"/>
            <a:ext cx="58483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306" name="Picture 7" descr="26_09AdrenalsAndStress_LY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871538"/>
            <a:ext cx="7620000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330" name="Picture 5" descr="26_UN533HumEndocrinGlands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162050"/>
            <a:ext cx="7620000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354" name="Picture 7" descr="27_02aFemaleReproAnatomy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1525" y="1366838"/>
            <a:ext cx="7600950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378" name="Picture 5" descr="27_02cFemaleReproAnatomy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328738"/>
            <a:ext cx="7620000" cy="420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0402" name="Picture 5" descr="27_03aMaleReproAnatomy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266825"/>
            <a:ext cx="762000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426" name="Picture 5" descr="27_03bMaleReproAnatomy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38213" y="571500"/>
            <a:ext cx="726757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450" name="Picture 7" descr="27_03cStagesOfEjaculation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95500" y="571500"/>
            <a:ext cx="49530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26" name="Picture 5" descr="24_03HumLymphaticSystem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090613"/>
            <a:ext cx="7620000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474" name="Picture 5" descr="27_03dHormonControlTestes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66950" y="571500"/>
            <a:ext cx="46101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498" name="Picture 5" descr="27_04aSpermatogenesis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62138" y="571500"/>
            <a:ext cx="541972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22" name="Picture 5" descr="27_04aSpermatogenesis_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2613" y="571500"/>
            <a:ext cx="543877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546" name="Picture 5" descr="27_04bOogenesis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24100" y="571500"/>
            <a:ext cx="44958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570" name="Picture 5" descr="27_04cOvarianFolliclDevel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28713" y="571500"/>
            <a:ext cx="688657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8594" name="Picture 5" descr="27_05HumFemaleReproCycl_1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81000"/>
            <a:ext cx="3368675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8595" name="Picture 9" descr="27_05HumFemaleReproCycl_2_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81400" y="457200"/>
            <a:ext cx="32004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618" name="Picture 5" descr="27_05HumFemaleReproCycl_3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609600"/>
            <a:ext cx="27622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9619" name="Picture 9" descr="27_05HumFemaleReproCycl_4_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2800" y="838200"/>
            <a:ext cx="27622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642" name="Picture 5" descr="27_07STDs_T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24025" y="571500"/>
            <a:ext cx="56959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666" name="Picture 5" descr="27_09bSpermCellStructure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343025"/>
            <a:ext cx="7620000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2690" name="Picture 7" descr="27_09cSeaUrchinFertiliz_C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233488"/>
            <a:ext cx="7620000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850" name="Picture 5" descr="24_05aTandBcellDevelop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76475" y="571500"/>
            <a:ext cx="45910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3714" name="Picture 5" descr="27_10SeaUrchinCleavage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1250" y="571500"/>
            <a:ext cx="43815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738" name="Picture 5" descr="27_11FrogGastrulation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67025" y="571500"/>
            <a:ext cx="34099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62" name="Picture 5" descr="27_12aNeuralFolds_C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43213" y="571500"/>
            <a:ext cx="345757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786" name="Picture 5" descr="27_12cLaterFrogEmbryo_C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95563" y="571500"/>
            <a:ext cx="395287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810" name="Picture 5" descr="27_16aOvulatImplantat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990600"/>
            <a:ext cx="7620000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7811" name="Rectangle 6"/>
          <p:cNvSpPr>
            <a:spLocks noChangeArrowheads="1"/>
          </p:cNvSpPr>
          <p:nvPr/>
        </p:nvSpPr>
        <p:spPr bwMode="auto">
          <a:xfrm>
            <a:off x="3124200" y="457200"/>
            <a:ext cx="1911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en-US"/>
              <a:t>Ovulat Implantat 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8834" name="Picture 5" descr="27_16cImplantation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033463"/>
            <a:ext cx="7620000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858" name="Picture 7" descr="27_16dExtraembryoMembForm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133475"/>
            <a:ext cx="7620000" cy="459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0882" name="Picture 5" descr="27_16eThreeLayeredEmbryo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757238"/>
            <a:ext cx="7620000" cy="534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1906" name="Picture 7" descr="27_16fPlacentaFormed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50" y="571500"/>
            <a:ext cx="74295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2930" name="Picture 5" descr="27_18aLaborInduction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14475" y="571500"/>
            <a:ext cx="61150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874" name="Picture 5" descr="24_06AntigenicDeterminant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9625" y="571500"/>
            <a:ext cx="75247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954" name="Picture 7" descr="27_18bLaborStages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33600" y="571500"/>
            <a:ext cx="4071938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4978" name="Picture 7" descr="27_UN562EarlyEmbryoDevel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2243138"/>
            <a:ext cx="7620000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02" name="Picture 5" descr="27_UN562Gametogenesis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25" y="571500"/>
            <a:ext cx="60007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026" name="Picture 5" descr="28_01aNervousSysOrganiz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723900"/>
            <a:ext cx="7620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8050" name="Picture 5" descr="28_01bKneeJerkReflex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2013" y="571500"/>
            <a:ext cx="741997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9074" name="Picture 5" descr="28_02MotorNeuronStruct_C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414463"/>
            <a:ext cx="7620000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098" name="Picture 5" descr="28_03bGeneratRestPotent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819150"/>
            <a:ext cx="7620000" cy="521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122" name="Picture 5" descr="28_04ActionPotential_5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014413"/>
            <a:ext cx="762000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146" name="Picture 5" descr="28_05NerveImpulse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09825" y="581025"/>
            <a:ext cx="4324350" cy="569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170" name="Picture 5" descr="28_06NeuronCommunicate_1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571500"/>
            <a:ext cx="65532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898" name="Picture 5" descr="24_07aClonalSelectBcells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24013" y="571500"/>
            <a:ext cx="589597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194" name="Picture 5" descr="28_06NeuronCommunicate_2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50" y="571500"/>
            <a:ext cx="51435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218" name="Picture 5" descr="28_06NeuronCommunicate_LY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571500"/>
            <a:ext cx="56959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42" name="Picture 5" descr="28_07MultiplSynapsInput_C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24113" y="571500"/>
            <a:ext cx="429577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266" name="Picture 5" descr="28_10aNerveNet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4650" y="1019175"/>
            <a:ext cx="3314700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8290" name="Picture 5" descr="28_10bFlatwormNervousSys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43213" y="952500"/>
            <a:ext cx="345757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314" name="Picture 5" descr="28_10cAnnelidNervousSys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1325" y="1014413"/>
            <a:ext cx="3181350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338" name="Picture 5" descr="28_10dArthropodNervousSys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86025" y="814388"/>
            <a:ext cx="4171950" cy="522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362" name="Picture 5" descr="28_11aVertNervousSystem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81225" y="571500"/>
            <a:ext cx="47815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386" name="Picture 5" descr="28_11bVertCNSfluidSpaces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466850"/>
            <a:ext cx="7620000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922" name="Picture 5" descr="24_07bImmuneResponsePhase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842963"/>
            <a:ext cx="7620000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3410" name="Picture 5" descr="28_12PNSdivisions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671513"/>
            <a:ext cx="7620000" cy="551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4434" name="Picture 5" descr="28_13ANSdivisions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50" y="571500"/>
            <a:ext cx="66675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5458" name="Picture 5" descr="28_13ANSdivisions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38250" y="571500"/>
            <a:ext cx="66675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82" name="Picture 5" descr="28_15aHumanBrainStructure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033463"/>
            <a:ext cx="7620000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7506" name="Picture 5" descr="28_15bBrainPosteriorView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52638" y="571500"/>
            <a:ext cx="503872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8530" name="Picture 5" descr="28_16CerebralCortexFxn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571500"/>
            <a:ext cx="74676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554" name="Picture 5" descr="28_18aReticularFormation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571500"/>
            <a:ext cx="705802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0578" name="Picture 5" descr="28_19LimbicSystem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571500"/>
            <a:ext cx="734377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1602" name="Picture 5" descr="28_UN586VertNervSysOrgani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638300"/>
            <a:ext cx="76200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2626" name="Picture 7" descr="28_UN587NervousPathway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00138" y="581025"/>
            <a:ext cx="6943725" cy="569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946" name="Picture 5" descr="24_09HumoralImmunity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795338"/>
            <a:ext cx="7620000" cy="526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650" name="Picture 7" descr="31_02MonocotDicot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152525"/>
            <a:ext cx="7620000" cy="45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4674" name="Picture 5" descr="31_03DicotBodyPlan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25" y="571500"/>
            <a:ext cx="60007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698" name="Picture 5" descr="31_03DicotBodyPlan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25" y="571500"/>
            <a:ext cx="60007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22" name="Picture 5" descr="31_05aPlantCellStructure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771525"/>
            <a:ext cx="7620000" cy="53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746" name="Picture 5" descr="31_05bParenchymaCell_C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838325"/>
            <a:ext cx="762000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8770" name="Picture 5" descr="31_05cCollenchymaCell_C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2028825"/>
            <a:ext cx="7620000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9794" name="Picture 5" descr="31_05dSclerenchymaCells_C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2181225"/>
            <a:ext cx="7620000" cy="249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818" name="Picture 5" descr="31_05eWaterConductCells_C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24025" y="571500"/>
            <a:ext cx="56959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842" name="Picture 7" descr="31_05fFoodConductCell_C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076325"/>
            <a:ext cx="7620000" cy="470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2866" name="Picture 7" descr="31_06PlantTissueSystems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8325" y="571500"/>
            <a:ext cx="54673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970" name="Picture 5" descr="24_11HelperTcellFxn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838325"/>
            <a:ext cx="7620000" cy="318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890" name="Picture 5" descr="31_08aStemSecondaryGrowth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419225"/>
            <a:ext cx="7620000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914" name="Picture 7" descr="31_08bLogCrossSection_C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724025"/>
            <a:ext cx="7620000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5938" name="Picture 5" descr="31_09aFlowerStructure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00225" y="571500"/>
            <a:ext cx="55435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62" name="Picture 5" descr="31_09bAngiospermLifeCycle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809625"/>
            <a:ext cx="7620000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986" name="Picture 5" descr="31_10AngiospermRepro_LY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28950" y="571500"/>
            <a:ext cx="30861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9010" name="Picture 5" descr="31_11aDicotEmbryoDevelop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24125" y="571500"/>
            <a:ext cx="40957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0034" name="Picture 5" descr="31_11bSeedStructure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81125" y="571500"/>
            <a:ext cx="63817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1058" name="Picture 5" descr="31_12bFlowerFruit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343025"/>
            <a:ext cx="7620000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2082" name="Picture 5" descr="31_13aPeaGermination_C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1190625"/>
            <a:ext cx="7620000" cy="447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3106" name="Picture 5" descr="31_642AngiospermStructure_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885825"/>
            <a:ext cx="7620000" cy="508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</Words>
  <Application>Microsoft Office PowerPoint</Application>
  <PresentationFormat>On-screen Show (4:3)</PresentationFormat>
  <Paragraphs>102</Paragraphs>
  <Slides>101</Slides>
  <Notes>101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101</vt:i4>
      </vt:variant>
    </vt:vector>
  </HeadingPairs>
  <TitlesOfParts>
    <vt:vector size="102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  <vt:lpstr>Slide 56</vt:lpstr>
      <vt:lpstr>Slide 57</vt:lpstr>
      <vt:lpstr>Slide 58</vt:lpstr>
      <vt:lpstr>Slide 59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  <vt:lpstr>Slide 89</vt:lpstr>
      <vt:lpstr>Slide 90</vt:lpstr>
      <vt:lpstr>Slide 91</vt:lpstr>
      <vt:lpstr>Slide 92</vt:lpstr>
      <vt:lpstr>Slide 93</vt:lpstr>
      <vt:lpstr>Slide 94</vt:lpstr>
      <vt:lpstr>Slide 95</vt:lpstr>
      <vt:lpstr>Slide 96</vt:lpstr>
      <vt:lpstr>Slide 97</vt:lpstr>
      <vt:lpstr>Slide 98</vt:lpstr>
      <vt:lpstr>Slide 99</vt:lpstr>
      <vt:lpstr>Slide 100</vt:lpstr>
      <vt:lpstr>Slide 101</vt:lpstr>
    </vt:vector>
  </TitlesOfParts>
  <Company>West Denver Preparatory Charter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Daniel Church</dc:creator>
  <cp:lastModifiedBy>Daniel Church</cp:lastModifiedBy>
  <cp:revision>1</cp:revision>
  <dcterms:created xsi:type="dcterms:W3CDTF">2008-07-24T18:16:19Z</dcterms:created>
  <dcterms:modified xsi:type="dcterms:W3CDTF">2008-07-24T18:16:41Z</dcterms:modified>
</cp:coreProperties>
</file>